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9"/>
  </p:notesMasterIdLst>
  <p:sldIdLst>
    <p:sldId id="256" r:id="rId7"/>
    <p:sldId id="295" r:id="rId8"/>
    <p:sldId id="283" r:id="rId9"/>
    <p:sldId id="284" r:id="rId10"/>
    <p:sldId id="274" r:id="rId11"/>
    <p:sldId id="285" r:id="rId12"/>
    <p:sldId id="278" r:id="rId13"/>
    <p:sldId id="279" r:id="rId14"/>
    <p:sldId id="287" r:id="rId15"/>
    <p:sldId id="292" r:id="rId16"/>
    <p:sldId id="293" r:id="rId17"/>
    <p:sldId id="288" r:id="rId18"/>
    <p:sldId id="286" r:id="rId19"/>
    <p:sldId id="289" r:id="rId20"/>
    <p:sldId id="270" r:id="rId21"/>
    <p:sldId id="257" r:id="rId22"/>
    <p:sldId id="258" r:id="rId23"/>
    <p:sldId id="260" r:id="rId24"/>
    <p:sldId id="259" r:id="rId25"/>
    <p:sldId id="268" r:id="rId26"/>
    <p:sldId id="261" r:id="rId27"/>
    <p:sldId id="262" r:id="rId28"/>
    <p:sldId id="263" r:id="rId29"/>
    <p:sldId id="294" r:id="rId30"/>
    <p:sldId id="265" r:id="rId31"/>
    <p:sldId id="271" r:id="rId32"/>
    <p:sldId id="272" r:id="rId33"/>
    <p:sldId id="273" r:id="rId34"/>
    <p:sldId id="290" r:id="rId35"/>
    <p:sldId id="291" r:id="rId36"/>
    <p:sldId id="266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B"/>
    <a:srgbClr val="00B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304A55-6585-4F15-BDF8-40C35BC11A36}" v="1" dt="2023-05-26T08:40:27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2" autoAdjust="0"/>
    <p:restoredTop sz="78719" autoAdjust="0"/>
  </p:normalViewPr>
  <p:slideViewPr>
    <p:cSldViewPr snapToGrid="0">
      <p:cViewPr varScale="1">
        <p:scale>
          <a:sx n="71" d="100"/>
          <a:sy n="71" d="100"/>
        </p:scale>
        <p:origin x="15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image" Target="../media/image45.jpeg"/><Relationship Id="rId4" Type="http://schemas.openxmlformats.org/officeDocument/2006/relationships/image" Target="../media/image47.jpe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image" Target="../media/image45.jpeg"/><Relationship Id="rId4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D0D48-7508-4753-88F5-41CDC27C7A1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AB0B31-EDB7-4E80-8A8B-6173FC0C5A5C}">
      <dgm:prSet phldrT="[Text]" custT="1"/>
      <dgm:spPr>
        <a:solidFill>
          <a:srgbClr val="00B1D6"/>
        </a:solidFill>
        <a:ln>
          <a:noFill/>
        </a:ln>
      </dgm:spPr>
      <dgm:t>
        <a:bodyPr lIns="0" tIns="0" rIns="0" bIns="0"/>
        <a:lstStyle/>
        <a:p>
          <a:r>
            <a:rPr lang="en-GB" sz="3200" dirty="0">
              <a:latin typeface="Noto Sans Display ExtraCondense" panose="020B0502040504020204" pitchFamily="34" charset="0"/>
              <a:ea typeface="Noto Sans Display ExtraCondense" panose="020B0502040504020204" pitchFamily="34" charset="0"/>
              <a:cs typeface="Noto Sans Display ExtraCondense" panose="020B0502040504020204" pitchFamily="34" charset="0"/>
            </a:rPr>
            <a:t>SUSTAINABILITY</a:t>
          </a:r>
        </a:p>
      </dgm:t>
    </dgm:pt>
    <dgm:pt modelId="{9880BC35-4F3E-42E6-9B56-CC44C35E458B}" type="parTrans" cxnId="{4A096637-D985-4C11-A00D-F27448E693C2}">
      <dgm:prSet/>
      <dgm:spPr/>
      <dgm:t>
        <a:bodyPr/>
        <a:lstStyle/>
        <a:p>
          <a:endParaRPr lang="en-GB" sz="2000"/>
        </a:p>
      </dgm:t>
    </dgm:pt>
    <dgm:pt modelId="{0320C615-642C-4E61-9FB3-7B02D1C3811F}" type="sibTrans" cxnId="{4A096637-D985-4C11-A00D-F27448E693C2}">
      <dgm:prSet/>
      <dgm:spPr/>
      <dgm:t>
        <a:bodyPr/>
        <a:lstStyle/>
        <a:p>
          <a:endParaRPr lang="en-GB" sz="2000"/>
        </a:p>
      </dgm:t>
    </dgm:pt>
    <dgm:pt modelId="{1E112A0C-C56E-4390-B753-6321A17088E3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Where do you hear it?</a:t>
          </a:r>
        </a:p>
      </dgm:t>
    </dgm:pt>
    <dgm:pt modelId="{9E032BD2-27FF-4281-A182-3FC9527523CD}" type="parTrans" cxnId="{FB315D39-A84F-4A6E-A4A1-101ED0E05571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FE41ADD8-DFE5-40C9-965F-ECE361EC2F54}" type="sibTrans" cxnId="{FB315D39-A84F-4A6E-A4A1-101ED0E05571}">
      <dgm:prSet/>
      <dgm:spPr/>
      <dgm:t>
        <a:bodyPr/>
        <a:lstStyle/>
        <a:p>
          <a:endParaRPr lang="en-GB" sz="2000"/>
        </a:p>
      </dgm:t>
    </dgm:pt>
    <dgm:pt modelId="{4D2B1E7D-19DE-4EDA-8733-48672290B737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think this word is important?</a:t>
          </a:r>
        </a:p>
      </dgm:t>
    </dgm:pt>
    <dgm:pt modelId="{E06B534B-826E-4220-90B0-3A721D10720D}" type="parTrans" cxnId="{2D8A6EE3-7406-4F95-8D48-5B92934D1BD1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0952AF23-EAC8-48B6-BA2E-09B567E205B2}" type="sibTrans" cxnId="{2D8A6EE3-7406-4F95-8D48-5B92934D1BD1}">
      <dgm:prSet/>
      <dgm:spPr/>
      <dgm:t>
        <a:bodyPr/>
        <a:lstStyle/>
        <a:p>
          <a:endParaRPr lang="en-GB" sz="2000"/>
        </a:p>
      </dgm:t>
    </dgm:pt>
    <dgm:pt modelId="{9E03CC99-31DE-4936-A7B3-F80986D81A2B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do anything you feel is ‘sustainable’?</a:t>
          </a:r>
        </a:p>
      </dgm:t>
    </dgm:pt>
    <dgm:pt modelId="{A0A58285-56D9-49B2-B7C6-EEE75897B658}" type="parTrans" cxnId="{884CECA5-36B6-488A-844B-CB7FCAB937C5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C2CA3EE0-15F9-4AAF-85ED-489437A86593}" type="sibTrans" cxnId="{884CECA5-36B6-488A-844B-CB7FCAB937C5}">
      <dgm:prSet/>
      <dgm:spPr/>
      <dgm:t>
        <a:bodyPr/>
        <a:lstStyle/>
        <a:p>
          <a:endParaRPr lang="en-GB" sz="2000"/>
        </a:p>
      </dgm:t>
    </dgm:pt>
    <dgm:pt modelId="{C175B527-1A98-4980-96D6-B39C6760F0B6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Is ‘sustainable’ just about the environment?</a:t>
          </a:r>
        </a:p>
      </dgm:t>
    </dgm:pt>
    <dgm:pt modelId="{53A240AC-8909-48B5-AA94-ED7E8EC4A130}" type="parTrans" cxnId="{EC83552D-AFE4-40ED-8441-7365A824CF7F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B8CE8DC6-37A0-4210-9C89-6C7B959120C5}" type="sibTrans" cxnId="{EC83552D-AFE4-40ED-8441-7365A824CF7F}">
      <dgm:prSet/>
      <dgm:spPr/>
      <dgm:t>
        <a:bodyPr/>
        <a:lstStyle/>
        <a:p>
          <a:endParaRPr lang="en-GB" sz="2000"/>
        </a:p>
      </dgm:t>
    </dgm:pt>
    <dgm:pt modelId="{F7B49219-BDFA-4A46-99DF-8D1EB95CFF4F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en-GB" sz="1800" b="0" i="0" dirty="0">
              <a:latin typeface="MetaPro-Book" panose="020B0604030101020102" pitchFamily="34" charset="0"/>
            </a:rPr>
            <a:t>What does this word mean to you?</a:t>
          </a:r>
        </a:p>
      </dgm:t>
    </dgm:pt>
    <dgm:pt modelId="{056E6152-41A4-4F3F-A62D-FBC39A3AFF82}" type="parTrans" cxnId="{8CC8B12A-97C1-459E-B1D2-D2A4881DD5F2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4EAC164A-FACB-4638-B771-E317684B100A}" type="sibTrans" cxnId="{8CC8B12A-97C1-459E-B1D2-D2A4881DD5F2}">
      <dgm:prSet/>
      <dgm:spPr/>
      <dgm:t>
        <a:bodyPr/>
        <a:lstStyle/>
        <a:p>
          <a:endParaRPr lang="en-GB" sz="2000"/>
        </a:p>
      </dgm:t>
    </dgm:pt>
    <dgm:pt modelId="{A301BAF2-82CB-47FE-974C-57A281754CE9}" type="pres">
      <dgm:prSet presAssocID="{5C1D0D48-7508-4753-88F5-41CDC27C7A1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B08A11-CB58-4FED-9F58-76A7BF79430C}" type="pres">
      <dgm:prSet presAssocID="{53AB0B31-EDB7-4E80-8A8B-6173FC0C5A5C}" presName="centerShape" presStyleLbl="node0" presStyleIdx="0" presStyleCnt="1" custScaleX="198588" custScaleY="130905" custLinFactNeighborX="-3483" custLinFactNeighborY="-24649"/>
      <dgm:spPr/>
    </dgm:pt>
    <dgm:pt modelId="{51947848-E664-484F-9BF7-B76EC6548324}" type="pres">
      <dgm:prSet presAssocID="{9E032BD2-27FF-4281-A182-3FC9527523CD}" presName="Name9" presStyleLbl="parChTrans1D2" presStyleIdx="0" presStyleCnt="5"/>
      <dgm:spPr/>
    </dgm:pt>
    <dgm:pt modelId="{8983DA6A-0CE8-4F07-A24C-5AC04E033E5F}" type="pres">
      <dgm:prSet presAssocID="{9E032BD2-27FF-4281-A182-3FC9527523CD}" presName="connTx" presStyleLbl="parChTrans1D2" presStyleIdx="0" presStyleCnt="5"/>
      <dgm:spPr/>
    </dgm:pt>
    <dgm:pt modelId="{19CF1BF3-B99A-4B5B-81ED-EADE6E1BA8CB}" type="pres">
      <dgm:prSet presAssocID="{1E112A0C-C56E-4390-B753-6321A17088E3}" presName="node" presStyleLbl="node1" presStyleIdx="0" presStyleCnt="5" custRadScaleRad="133887" custRadScaleInc="193701">
        <dgm:presLayoutVars>
          <dgm:bulletEnabled val="1"/>
        </dgm:presLayoutVars>
      </dgm:prSet>
      <dgm:spPr/>
    </dgm:pt>
    <dgm:pt modelId="{FD32050A-D81E-4029-A31E-303F5A001D3A}" type="pres">
      <dgm:prSet presAssocID="{E06B534B-826E-4220-90B0-3A721D10720D}" presName="Name9" presStyleLbl="parChTrans1D2" presStyleIdx="1" presStyleCnt="5"/>
      <dgm:spPr/>
    </dgm:pt>
    <dgm:pt modelId="{5C8F1A2C-F57A-436F-AE8B-31B02A85A8D6}" type="pres">
      <dgm:prSet presAssocID="{E06B534B-826E-4220-90B0-3A721D10720D}" presName="connTx" presStyleLbl="parChTrans1D2" presStyleIdx="1" presStyleCnt="5"/>
      <dgm:spPr/>
    </dgm:pt>
    <dgm:pt modelId="{4104A2A5-D531-49D4-908F-24BA6688D550}" type="pres">
      <dgm:prSet presAssocID="{4D2B1E7D-19DE-4EDA-8733-48672290B737}" presName="node" presStyleLbl="node1" presStyleIdx="1" presStyleCnt="5" custRadScaleRad="118178" custRadScaleInc="116726">
        <dgm:presLayoutVars>
          <dgm:bulletEnabled val="1"/>
        </dgm:presLayoutVars>
      </dgm:prSet>
      <dgm:spPr/>
    </dgm:pt>
    <dgm:pt modelId="{6883D1C8-C93C-4D0D-B865-98A358E71BD5}" type="pres">
      <dgm:prSet presAssocID="{A0A58285-56D9-49B2-B7C6-EEE75897B658}" presName="Name9" presStyleLbl="parChTrans1D2" presStyleIdx="2" presStyleCnt="5"/>
      <dgm:spPr/>
    </dgm:pt>
    <dgm:pt modelId="{C0EEB399-40C9-4AE7-AF8C-58FF69C093F4}" type="pres">
      <dgm:prSet presAssocID="{A0A58285-56D9-49B2-B7C6-EEE75897B658}" presName="connTx" presStyleLbl="parChTrans1D2" presStyleIdx="2" presStyleCnt="5"/>
      <dgm:spPr/>
    </dgm:pt>
    <dgm:pt modelId="{B985012D-593B-45BD-9C34-DB1DCC43DECE}" type="pres">
      <dgm:prSet presAssocID="{9E03CC99-31DE-4936-A7B3-F80986D81A2B}" presName="node" presStyleLbl="node1" presStyleIdx="2" presStyleCnt="5" custRadScaleRad="65934" custRadScaleInc="116849">
        <dgm:presLayoutVars>
          <dgm:bulletEnabled val="1"/>
        </dgm:presLayoutVars>
      </dgm:prSet>
      <dgm:spPr/>
    </dgm:pt>
    <dgm:pt modelId="{17BF531F-1382-417F-81D2-DAE490F4E91B}" type="pres">
      <dgm:prSet presAssocID="{53A240AC-8909-48B5-AA94-ED7E8EC4A130}" presName="Name9" presStyleLbl="parChTrans1D2" presStyleIdx="3" presStyleCnt="5"/>
      <dgm:spPr/>
    </dgm:pt>
    <dgm:pt modelId="{46CD264E-FDB6-4CE5-8903-6441D0F3F872}" type="pres">
      <dgm:prSet presAssocID="{53A240AC-8909-48B5-AA94-ED7E8EC4A130}" presName="connTx" presStyleLbl="parChTrans1D2" presStyleIdx="3" presStyleCnt="5"/>
      <dgm:spPr/>
    </dgm:pt>
    <dgm:pt modelId="{21424856-2E1C-4B37-91C1-55501DEE09C9}" type="pres">
      <dgm:prSet presAssocID="{C175B527-1A98-4980-96D6-B39C6760F0B6}" presName="node" presStyleLbl="node1" presStyleIdx="3" presStyleCnt="5" custRadScaleRad="136062" custRadScaleInc="89750">
        <dgm:presLayoutVars>
          <dgm:bulletEnabled val="1"/>
        </dgm:presLayoutVars>
      </dgm:prSet>
      <dgm:spPr/>
    </dgm:pt>
    <dgm:pt modelId="{0E5D805D-29D0-4C39-8B32-C235E73BA697}" type="pres">
      <dgm:prSet presAssocID="{056E6152-41A4-4F3F-A62D-FBC39A3AFF82}" presName="Name9" presStyleLbl="parChTrans1D2" presStyleIdx="4" presStyleCnt="5"/>
      <dgm:spPr/>
    </dgm:pt>
    <dgm:pt modelId="{C3FAA319-B18B-4652-94D3-BE311B9DFB6C}" type="pres">
      <dgm:prSet presAssocID="{056E6152-41A4-4F3F-A62D-FBC39A3AFF82}" presName="connTx" presStyleLbl="parChTrans1D2" presStyleIdx="4" presStyleCnt="5"/>
      <dgm:spPr/>
    </dgm:pt>
    <dgm:pt modelId="{727F4C98-341B-4014-ADD8-8C4C5C984254}" type="pres">
      <dgm:prSet presAssocID="{F7B49219-BDFA-4A46-99DF-8D1EB95CFF4F}" presName="node" presStyleLbl="node1" presStyleIdx="4" presStyleCnt="5" custRadScaleRad="146584" custRadScaleInc="1237">
        <dgm:presLayoutVars>
          <dgm:bulletEnabled val="1"/>
        </dgm:presLayoutVars>
      </dgm:prSet>
      <dgm:spPr/>
    </dgm:pt>
  </dgm:ptLst>
  <dgm:cxnLst>
    <dgm:cxn modelId="{7704551D-593A-4FF6-975D-7C127B460F31}" type="presOf" srcId="{4D2B1E7D-19DE-4EDA-8733-48672290B737}" destId="{4104A2A5-D531-49D4-908F-24BA6688D550}" srcOrd="0" destOrd="0" presId="urn:microsoft.com/office/officeart/2005/8/layout/radial1"/>
    <dgm:cxn modelId="{C0C01224-0B9F-4625-9F4F-F906A759C8CA}" type="presOf" srcId="{056E6152-41A4-4F3F-A62D-FBC39A3AFF82}" destId="{C3FAA319-B18B-4652-94D3-BE311B9DFB6C}" srcOrd="1" destOrd="0" presId="urn:microsoft.com/office/officeart/2005/8/layout/radial1"/>
    <dgm:cxn modelId="{9909AE27-959A-4145-8998-E6BA7831B20F}" type="presOf" srcId="{53A240AC-8909-48B5-AA94-ED7E8EC4A130}" destId="{46CD264E-FDB6-4CE5-8903-6441D0F3F872}" srcOrd="1" destOrd="0" presId="urn:microsoft.com/office/officeart/2005/8/layout/radial1"/>
    <dgm:cxn modelId="{8CC8B12A-97C1-459E-B1D2-D2A4881DD5F2}" srcId="{53AB0B31-EDB7-4E80-8A8B-6173FC0C5A5C}" destId="{F7B49219-BDFA-4A46-99DF-8D1EB95CFF4F}" srcOrd="4" destOrd="0" parTransId="{056E6152-41A4-4F3F-A62D-FBC39A3AFF82}" sibTransId="{4EAC164A-FACB-4638-B771-E317684B100A}"/>
    <dgm:cxn modelId="{EC83552D-AFE4-40ED-8441-7365A824CF7F}" srcId="{53AB0B31-EDB7-4E80-8A8B-6173FC0C5A5C}" destId="{C175B527-1A98-4980-96D6-B39C6760F0B6}" srcOrd="3" destOrd="0" parTransId="{53A240AC-8909-48B5-AA94-ED7E8EC4A130}" sibTransId="{B8CE8DC6-37A0-4210-9C89-6C7B959120C5}"/>
    <dgm:cxn modelId="{F308932D-EB13-430F-A08B-F943C3751B99}" type="presOf" srcId="{A0A58285-56D9-49B2-B7C6-EEE75897B658}" destId="{C0EEB399-40C9-4AE7-AF8C-58FF69C093F4}" srcOrd="1" destOrd="0" presId="urn:microsoft.com/office/officeart/2005/8/layout/radial1"/>
    <dgm:cxn modelId="{4A096637-D985-4C11-A00D-F27448E693C2}" srcId="{5C1D0D48-7508-4753-88F5-41CDC27C7A15}" destId="{53AB0B31-EDB7-4E80-8A8B-6173FC0C5A5C}" srcOrd="0" destOrd="0" parTransId="{9880BC35-4F3E-42E6-9B56-CC44C35E458B}" sibTransId="{0320C615-642C-4E61-9FB3-7B02D1C3811F}"/>
    <dgm:cxn modelId="{FB315D39-A84F-4A6E-A4A1-101ED0E05571}" srcId="{53AB0B31-EDB7-4E80-8A8B-6173FC0C5A5C}" destId="{1E112A0C-C56E-4390-B753-6321A17088E3}" srcOrd="0" destOrd="0" parTransId="{9E032BD2-27FF-4281-A182-3FC9527523CD}" sibTransId="{FE41ADD8-DFE5-40C9-965F-ECE361EC2F54}"/>
    <dgm:cxn modelId="{84A8013A-29D1-4803-BBEF-042FD0061905}" type="presOf" srcId="{E06B534B-826E-4220-90B0-3A721D10720D}" destId="{5C8F1A2C-F57A-436F-AE8B-31B02A85A8D6}" srcOrd="1" destOrd="0" presId="urn:microsoft.com/office/officeart/2005/8/layout/radial1"/>
    <dgm:cxn modelId="{0C178A3B-30F1-45DC-97A0-768756BC9744}" type="presOf" srcId="{056E6152-41A4-4F3F-A62D-FBC39A3AFF82}" destId="{0E5D805D-29D0-4C39-8B32-C235E73BA697}" srcOrd="0" destOrd="0" presId="urn:microsoft.com/office/officeart/2005/8/layout/radial1"/>
    <dgm:cxn modelId="{69C3CC3C-A143-43CD-84C9-0117CB0B388D}" type="presOf" srcId="{E06B534B-826E-4220-90B0-3A721D10720D}" destId="{FD32050A-D81E-4029-A31E-303F5A001D3A}" srcOrd="0" destOrd="0" presId="urn:microsoft.com/office/officeart/2005/8/layout/radial1"/>
    <dgm:cxn modelId="{AB43EA3F-D2DA-41D2-B310-4BC01C527CB5}" type="presOf" srcId="{A0A58285-56D9-49B2-B7C6-EEE75897B658}" destId="{6883D1C8-C93C-4D0D-B865-98A358E71BD5}" srcOrd="0" destOrd="0" presId="urn:microsoft.com/office/officeart/2005/8/layout/radial1"/>
    <dgm:cxn modelId="{3B957E5E-92D4-4923-9FCD-DC8A378CC98F}" type="presOf" srcId="{53A240AC-8909-48B5-AA94-ED7E8EC4A130}" destId="{17BF531F-1382-417F-81D2-DAE490F4E91B}" srcOrd="0" destOrd="0" presId="urn:microsoft.com/office/officeart/2005/8/layout/radial1"/>
    <dgm:cxn modelId="{C2EBAB46-A77D-424F-811E-3BE94F3C320F}" type="presOf" srcId="{C175B527-1A98-4980-96D6-B39C6760F0B6}" destId="{21424856-2E1C-4B37-91C1-55501DEE09C9}" srcOrd="0" destOrd="0" presId="urn:microsoft.com/office/officeart/2005/8/layout/radial1"/>
    <dgm:cxn modelId="{212E8A6A-1D60-4C4C-A8C6-BBE24A60E5C9}" type="presOf" srcId="{1E112A0C-C56E-4390-B753-6321A17088E3}" destId="{19CF1BF3-B99A-4B5B-81ED-EADE6E1BA8CB}" srcOrd="0" destOrd="0" presId="urn:microsoft.com/office/officeart/2005/8/layout/radial1"/>
    <dgm:cxn modelId="{4594A36A-7A51-43E0-A8C9-2326D0533DC4}" type="presOf" srcId="{9E032BD2-27FF-4281-A182-3FC9527523CD}" destId="{51947848-E664-484F-9BF7-B76EC6548324}" srcOrd="0" destOrd="0" presId="urn:microsoft.com/office/officeart/2005/8/layout/radial1"/>
    <dgm:cxn modelId="{51226272-AC6F-4B65-8C64-A61C694D20FE}" type="presOf" srcId="{9E03CC99-31DE-4936-A7B3-F80986D81A2B}" destId="{B985012D-593B-45BD-9C34-DB1DCC43DECE}" srcOrd="0" destOrd="0" presId="urn:microsoft.com/office/officeart/2005/8/layout/radial1"/>
    <dgm:cxn modelId="{503CEB7D-8B19-4C25-9B93-F6688D67D0A4}" type="presOf" srcId="{53AB0B31-EDB7-4E80-8A8B-6173FC0C5A5C}" destId="{33B08A11-CB58-4FED-9F58-76A7BF79430C}" srcOrd="0" destOrd="0" presId="urn:microsoft.com/office/officeart/2005/8/layout/radial1"/>
    <dgm:cxn modelId="{E80A488A-0C2E-4490-B621-0BABC4907EEB}" type="presOf" srcId="{F7B49219-BDFA-4A46-99DF-8D1EB95CFF4F}" destId="{727F4C98-341B-4014-ADD8-8C4C5C984254}" srcOrd="0" destOrd="0" presId="urn:microsoft.com/office/officeart/2005/8/layout/radial1"/>
    <dgm:cxn modelId="{884CECA5-36B6-488A-844B-CB7FCAB937C5}" srcId="{53AB0B31-EDB7-4E80-8A8B-6173FC0C5A5C}" destId="{9E03CC99-31DE-4936-A7B3-F80986D81A2B}" srcOrd="2" destOrd="0" parTransId="{A0A58285-56D9-49B2-B7C6-EEE75897B658}" sibTransId="{C2CA3EE0-15F9-4AAF-85ED-489437A86593}"/>
    <dgm:cxn modelId="{C3A08FBD-2166-45A0-BC94-D2C8491D0180}" type="presOf" srcId="{5C1D0D48-7508-4753-88F5-41CDC27C7A15}" destId="{A301BAF2-82CB-47FE-974C-57A281754CE9}" srcOrd="0" destOrd="0" presId="urn:microsoft.com/office/officeart/2005/8/layout/radial1"/>
    <dgm:cxn modelId="{F1DBF3C5-6BC8-4501-8978-136C5BDF06DF}" type="presOf" srcId="{9E032BD2-27FF-4281-A182-3FC9527523CD}" destId="{8983DA6A-0CE8-4F07-A24C-5AC04E033E5F}" srcOrd="1" destOrd="0" presId="urn:microsoft.com/office/officeart/2005/8/layout/radial1"/>
    <dgm:cxn modelId="{2D8A6EE3-7406-4F95-8D48-5B92934D1BD1}" srcId="{53AB0B31-EDB7-4E80-8A8B-6173FC0C5A5C}" destId="{4D2B1E7D-19DE-4EDA-8733-48672290B737}" srcOrd="1" destOrd="0" parTransId="{E06B534B-826E-4220-90B0-3A721D10720D}" sibTransId="{0952AF23-EAC8-48B6-BA2E-09B567E205B2}"/>
    <dgm:cxn modelId="{25906C43-29A0-4530-A9DC-021132154B8A}" type="presParOf" srcId="{A301BAF2-82CB-47FE-974C-57A281754CE9}" destId="{33B08A11-CB58-4FED-9F58-76A7BF79430C}" srcOrd="0" destOrd="0" presId="urn:microsoft.com/office/officeart/2005/8/layout/radial1"/>
    <dgm:cxn modelId="{5B41F33B-1172-4738-855D-E5115140EC47}" type="presParOf" srcId="{A301BAF2-82CB-47FE-974C-57A281754CE9}" destId="{51947848-E664-484F-9BF7-B76EC6548324}" srcOrd="1" destOrd="0" presId="urn:microsoft.com/office/officeart/2005/8/layout/radial1"/>
    <dgm:cxn modelId="{886B9FC6-9C53-4075-9E63-E3EDFE522F9F}" type="presParOf" srcId="{51947848-E664-484F-9BF7-B76EC6548324}" destId="{8983DA6A-0CE8-4F07-A24C-5AC04E033E5F}" srcOrd="0" destOrd="0" presId="urn:microsoft.com/office/officeart/2005/8/layout/radial1"/>
    <dgm:cxn modelId="{BCC9109B-AE4E-423A-A892-12F4639B11A0}" type="presParOf" srcId="{A301BAF2-82CB-47FE-974C-57A281754CE9}" destId="{19CF1BF3-B99A-4B5B-81ED-EADE6E1BA8CB}" srcOrd="2" destOrd="0" presId="urn:microsoft.com/office/officeart/2005/8/layout/radial1"/>
    <dgm:cxn modelId="{1898DE0E-DE06-4DB1-B991-A08EE4A2DB8A}" type="presParOf" srcId="{A301BAF2-82CB-47FE-974C-57A281754CE9}" destId="{FD32050A-D81E-4029-A31E-303F5A001D3A}" srcOrd="3" destOrd="0" presId="urn:microsoft.com/office/officeart/2005/8/layout/radial1"/>
    <dgm:cxn modelId="{8F0DA4D1-0177-45A9-8968-C8A70062A30A}" type="presParOf" srcId="{FD32050A-D81E-4029-A31E-303F5A001D3A}" destId="{5C8F1A2C-F57A-436F-AE8B-31B02A85A8D6}" srcOrd="0" destOrd="0" presId="urn:microsoft.com/office/officeart/2005/8/layout/radial1"/>
    <dgm:cxn modelId="{0EE3ABA2-CD67-49A7-8689-249C738E4276}" type="presParOf" srcId="{A301BAF2-82CB-47FE-974C-57A281754CE9}" destId="{4104A2A5-D531-49D4-908F-24BA6688D550}" srcOrd="4" destOrd="0" presId="urn:microsoft.com/office/officeart/2005/8/layout/radial1"/>
    <dgm:cxn modelId="{777B62A5-D2EC-4C2C-AD28-ACD5F65B60C3}" type="presParOf" srcId="{A301BAF2-82CB-47FE-974C-57A281754CE9}" destId="{6883D1C8-C93C-4D0D-B865-98A358E71BD5}" srcOrd="5" destOrd="0" presId="urn:microsoft.com/office/officeart/2005/8/layout/radial1"/>
    <dgm:cxn modelId="{98C29DA4-AF3D-4D04-8911-CB04FC703B48}" type="presParOf" srcId="{6883D1C8-C93C-4D0D-B865-98A358E71BD5}" destId="{C0EEB399-40C9-4AE7-AF8C-58FF69C093F4}" srcOrd="0" destOrd="0" presId="urn:microsoft.com/office/officeart/2005/8/layout/radial1"/>
    <dgm:cxn modelId="{EAC40252-9744-46D4-9794-8368925F5C11}" type="presParOf" srcId="{A301BAF2-82CB-47FE-974C-57A281754CE9}" destId="{B985012D-593B-45BD-9C34-DB1DCC43DECE}" srcOrd="6" destOrd="0" presId="urn:microsoft.com/office/officeart/2005/8/layout/radial1"/>
    <dgm:cxn modelId="{5DF7AB85-BEE5-4295-AB24-E5B15006A88B}" type="presParOf" srcId="{A301BAF2-82CB-47FE-974C-57A281754CE9}" destId="{17BF531F-1382-417F-81D2-DAE490F4E91B}" srcOrd="7" destOrd="0" presId="urn:microsoft.com/office/officeart/2005/8/layout/radial1"/>
    <dgm:cxn modelId="{65CAC535-86D5-44F5-A1C0-38A03B2471D9}" type="presParOf" srcId="{17BF531F-1382-417F-81D2-DAE490F4E91B}" destId="{46CD264E-FDB6-4CE5-8903-6441D0F3F872}" srcOrd="0" destOrd="0" presId="urn:microsoft.com/office/officeart/2005/8/layout/radial1"/>
    <dgm:cxn modelId="{A634B6A4-7BCF-4674-B92E-348370955B35}" type="presParOf" srcId="{A301BAF2-82CB-47FE-974C-57A281754CE9}" destId="{21424856-2E1C-4B37-91C1-55501DEE09C9}" srcOrd="8" destOrd="0" presId="urn:microsoft.com/office/officeart/2005/8/layout/radial1"/>
    <dgm:cxn modelId="{CBCA2E76-A083-41CA-A563-BC25FBEBFF34}" type="presParOf" srcId="{A301BAF2-82CB-47FE-974C-57A281754CE9}" destId="{0E5D805D-29D0-4C39-8B32-C235E73BA697}" srcOrd="9" destOrd="0" presId="urn:microsoft.com/office/officeart/2005/8/layout/radial1"/>
    <dgm:cxn modelId="{6F802FD5-BB34-470F-A3C7-564370177058}" type="presParOf" srcId="{0E5D805D-29D0-4C39-8B32-C235E73BA697}" destId="{C3FAA319-B18B-4652-94D3-BE311B9DFB6C}" srcOrd="0" destOrd="0" presId="urn:microsoft.com/office/officeart/2005/8/layout/radial1"/>
    <dgm:cxn modelId="{8E40DCFD-4E1B-4F0C-822A-72E00EEE8962}" type="presParOf" srcId="{A301BAF2-82CB-47FE-974C-57A281754CE9}" destId="{727F4C98-341B-4014-ADD8-8C4C5C984254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FD67F4-2F4F-405B-938D-6A51483513A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</dgm:pt>
    <dgm:pt modelId="{B5A99E2F-A519-46EC-9F2F-CB6EE30A963F}">
      <dgm:prSet phldrT="[Text]"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Grass</a:t>
          </a:r>
        </a:p>
      </dgm:t>
    </dgm:pt>
    <dgm:pt modelId="{ECC8B3C9-9C6F-4E7B-9A1D-81044B3AA8D3}" type="parTrans" cxnId="{4C06131F-08F2-4AD8-A595-D8F9268EBEA7}">
      <dgm:prSet/>
      <dgm:spPr/>
      <dgm:t>
        <a:bodyPr/>
        <a:lstStyle/>
        <a:p>
          <a:endParaRPr lang="en-GB"/>
        </a:p>
      </dgm:t>
    </dgm:pt>
    <dgm:pt modelId="{76354DEE-9824-460E-82EB-F2587991033D}" type="sibTrans" cxnId="{4C06131F-08F2-4AD8-A595-D8F9268EBEA7}">
      <dgm:prSet/>
      <dgm:spPr/>
      <dgm:t>
        <a:bodyPr/>
        <a:lstStyle/>
        <a:p>
          <a:endParaRPr lang="en-GB"/>
        </a:p>
      </dgm:t>
    </dgm:pt>
    <dgm:pt modelId="{DDE406FB-8E23-4B2A-BAD7-78011FF799BD}">
      <dgm:prSet phldrT="[Text]"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Cow</a:t>
          </a:r>
        </a:p>
      </dgm:t>
    </dgm:pt>
    <dgm:pt modelId="{103ECDE7-73DB-4EDB-8913-6D174B4AE8C9}" type="parTrans" cxnId="{B1A6B474-DB0A-43A5-9D6A-6F063A3CCF8C}">
      <dgm:prSet/>
      <dgm:spPr/>
      <dgm:t>
        <a:bodyPr/>
        <a:lstStyle/>
        <a:p>
          <a:endParaRPr lang="en-GB"/>
        </a:p>
      </dgm:t>
    </dgm:pt>
    <dgm:pt modelId="{019F4D94-67D9-403C-A828-1AC62AEB5E73}" type="sibTrans" cxnId="{B1A6B474-DB0A-43A5-9D6A-6F063A3CCF8C}">
      <dgm:prSet/>
      <dgm:spPr/>
      <dgm:t>
        <a:bodyPr/>
        <a:lstStyle/>
        <a:p>
          <a:endParaRPr lang="en-GB"/>
        </a:p>
      </dgm:t>
    </dgm:pt>
    <dgm:pt modelId="{D2CBDB5B-7654-45B5-BF4A-C688628D3852}">
      <dgm:prSet phldrT="[Text]" custT="1"/>
      <dgm:spPr/>
      <dgm:t>
        <a:bodyPr/>
        <a:lstStyle/>
        <a:p>
          <a:r>
            <a:rPr lang="en-GB" sz="2600" b="0" i="0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</a:rPr>
            <a:t>Human</a:t>
          </a:r>
        </a:p>
      </dgm:t>
    </dgm:pt>
    <dgm:pt modelId="{0C7E705D-88E8-4E9A-B426-E61817354A79}" type="parTrans" cxnId="{6539F925-26F1-467C-9DBE-00038C4AEBC3}">
      <dgm:prSet/>
      <dgm:spPr/>
      <dgm:t>
        <a:bodyPr/>
        <a:lstStyle/>
        <a:p>
          <a:endParaRPr lang="en-GB"/>
        </a:p>
      </dgm:t>
    </dgm:pt>
    <dgm:pt modelId="{4B3D427E-4B21-4680-992A-EA1CAF988F45}" type="sibTrans" cxnId="{6539F925-26F1-467C-9DBE-00038C4AEBC3}">
      <dgm:prSet/>
      <dgm:spPr/>
      <dgm:t>
        <a:bodyPr/>
        <a:lstStyle/>
        <a:p>
          <a:endParaRPr lang="en-GB"/>
        </a:p>
      </dgm:t>
    </dgm:pt>
    <dgm:pt modelId="{98D938E1-B33A-445C-B02F-609C11DE73B8}" type="pres">
      <dgm:prSet presAssocID="{9CFD67F4-2F4F-405B-938D-6A51483513A8}" presName="rootnode" presStyleCnt="0">
        <dgm:presLayoutVars>
          <dgm:chMax/>
          <dgm:chPref/>
          <dgm:dir/>
          <dgm:animLvl val="lvl"/>
        </dgm:presLayoutVars>
      </dgm:prSet>
      <dgm:spPr/>
    </dgm:pt>
    <dgm:pt modelId="{44F07406-D029-46F5-A1F8-290AB157F9CC}" type="pres">
      <dgm:prSet presAssocID="{B5A99E2F-A519-46EC-9F2F-CB6EE30A963F}" presName="composite" presStyleCnt="0"/>
      <dgm:spPr/>
    </dgm:pt>
    <dgm:pt modelId="{A8905AD3-AE10-4A14-B911-FB70A4FE3B2E}" type="pres">
      <dgm:prSet presAssocID="{B5A99E2F-A519-46EC-9F2F-CB6EE30A963F}" presName="LShape" presStyleLbl="alignNode1" presStyleIdx="0" presStyleCnt="5"/>
      <dgm:spPr>
        <a:solidFill>
          <a:srgbClr val="0066AB"/>
        </a:solidFill>
      </dgm:spPr>
    </dgm:pt>
    <dgm:pt modelId="{C85C7887-2E89-433D-876D-4DB5B387C54E}" type="pres">
      <dgm:prSet presAssocID="{B5A99E2F-A519-46EC-9F2F-CB6EE30A963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0A694F5-8881-419C-BE94-EAC87E3420E9}" type="pres">
      <dgm:prSet presAssocID="{B5A99E2F-A519-46EC-9F2F-CB6EE30A963F}" presName="Triangle" presStyleLbl="alignNode1" presStyleIdx="1" presStyleCnt="5"/>
      <dgm:spPr>
        <a:solidFill>
          <a:srgbClr val="0066AB"/>
        </a:solidFill>
      </dgm:spPr>
    </dgm:pt>
    <dgm:pt modelId="{E8B82319-AB4E-4C02-ACCD-65810F5B50BF}" type="pres">
      <dgm:prSet presAssocID="{76354DEE-9824-460E-82EB-F2587991033D}" presName="sibTrans" presStyleCnt="0"/>
      <dgm:spPr/>
    </dgm:pt>
    <dgm:pt modelId="{19908EC8-F0C6-4AB5-A3E0-70FFDD96A8CA}" type="pres">
      <dgm:prSet presAssocID="{76354DEE-9824-460E-82EB-F2587991033D}" presName="space" presStyleCnt="0"/>
      <dgm:spPr/>
    </dgm:pt>
    <dgm:pt modelId="{689E00FB-1C9B-424C-843B-B0A8854A0028}" type="pres">
      <dgm:prSet presAssocID="{DDE406FB-8E23-4B2A-BAD7-78011FF799BD}" presName="composite" presStyleCnt="0"/>
      <dgm:spPr/>
    </dgm:pt>
    <dgm:pt modelId="{CA6EFA8F-15DD-4C55-A696-85E86666B26E}" type="pres">
      <dgm:prSet presAssocID="{DDE406FB-8E23-4B2A-BAD7-78011FF799BD}" presName="LShape" presStyleLbl="alignNode1" presStyleIdx="2" presStyleCnt="5"/>
      <dgm:spPr>
        <a:solidFill>
          <a:srgbClr val="0066AB"/>
        </a:solidFill>
      </dgm:spPr>
    </dgm:pt>
    <dgm:pt modelId="{6109102B-3AD0-428C-93D9-559EC45561CB}" type="pres">
      <dgm:prSet presAssocID="{DDE406FB-8E23-4B2A-BAD7-78011FF799B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28EC068-41C0-45FB-B795-B3A2F53B82C8}" type="pres">
      <dgm:prSet presAssocID="{DDE406FB-8E23-4B2A-BAD7-78011FF799BD}" presName="Triangle" presStyleLbl="alignNode1" presStyleIdx="3" presStyleCnt="5"/>
      <dgm:spPr>
        <a:solidFill>
          <a:srgbClr val="0066AB"/>
        </a:solidFill>
      </dgm:spPr>
    </dgm:pt>
    <dgm:pt modelId="{3A7B02EC-E40A-4CA5-99FE-425DB81D713E}" type="pres">
      <dgm:prSet presAssocID="{019F4D94-67D9-403C-A828-1AC62AEB5E73}" presName="sibTrans" presStyleCnt="0"/>
      <dgm:spPr/>
    </dgm:pt>
    <dgm:pt modelId="{B94344A8-5357-4FC6-AAEF-1027F99EF51E}" type="pres">
      <dgm:prSet presAssocID="{019F4D94-67D9-403C-A828-1AC62AEB5E73}" presName="space" presStyleCnt="0"/>
      <dgm:spPr/>
    </dgm:pt>
    <dgm:pt modelId="{72346A75-9649-4A08-AAC7-7F0F8A46F7E2}" type="pres">
      <dgm:prSet presAssocID="{D2CBDB5B-7654-45B5-BF4A-C688628D3852}" presName="composite" presStyleCnt="0"/>
      <dgm:spPr/>
    </dgm:pt>
    <dgm:pt modelId="{1A953BA8-5B7B-4976-B77B-FF8540603845}" type="pres">
      <dgm:prSet presAssocID="{D2CBDB5B-7654-45B5-BF4A-C688628D3852}" presName="LShape" presStyleLbl="alignNode1" presStyleIdx="4" presStyleCnt="5"/>
      <dgm:spPr>
        <a:solidFill>
          <a:srgbClr val="0066AB"/>
        </a:solidFill>
      </dgm:spPr>
    </dgm:pt>
    <dgm:pt modelId="{B019D48C-B962-46FE-A466-9A51243A154A}" type="pres">
      <dgm:prSet presAssocID="{D2CBDB5B-7654-45B5-BF4A-C688628D385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C06131F-08F2-4AD8-A595-D8F9268EBEA7}" srcId="{9CFD67F4-2F4F-405B-938D-6A51483513A8}" destId="{B5A99E2F-A519-46EC-9F2F-CB6EE30A963F}" srcOrd="0" destOrd="0" parTransId="{ECC8B3C9-9C6F-4E7B-9A1D-81044B3AA8D3}" sibTransId="{76354DEE-9824-460E-82EB-F2587991033D}"/>
    <dgm:cxn modelId="{6539F925-26F1-467C-9DBE-00038C4AEBC3}" srcId="{9CFD67F4-2F4F-405B-938D-6A51483513A8}" destId="{D2CBDB5B-7654-45B5-BF4A-C688628D3852}" srcOrd="2" destOrd="0" parTransId="{0C7E705D-88E8-4E9A-B426-E61817354A79}" sibTransId="{4B3D427E-4B21-4680-992A-EA1CAF988F45}"/>
    <dgm:cxn modelId="{DF73DC28-52A8-400C-AED6-CCB39FA9BD68}" type="presOf" srcId="{B5A99E2F-A519-46EC-9F2F-CB6EE30A963F}" destId="{C85C7887-2E89-433D-876D-4DB5B387C54E}" srcOrd="0" destOrd="0" presId="urn:microsoft.com/office/officeart/2009/3/layout/StepUpProcess"/>
    <dgm:cxn modelId="{B4673738-F6D1-4A57-9115-F0A3BED8C720}" type="presOf" srcId="{D2CBDB5B-7654-45B5-BF4A-C688628D3852}" destId="{B019D48C-B962-46FE-A466-9A51243A154A}" srcOrd="0" destOrd="0" presId="urn:microsoft.com/office/officeart/2009/3/layout/StepUpProcess"/>
    <dgm:cxn modelId="{B1A6B474-DB0A-43A5-9D6A-6F063A3CCF8C}" srcId="{9CFD67F4-2F4F-405B-938D-6A51483513A8}" destId="{DDE406FB-8E23-4B2A-BAD7-78011FF799BD}" srcOrd="1" destOrd="0" parTransId="{103ECDE7-73DB-4EDB-8913-6D174B4AE8C9}" sibTransId="{019F4D94-67D9-403C-A828-1AC62AEB5E73}"/>
    <dgm:cxn modelId="{97A7C074-253D-44D9-9FC3-2F3D3BEF20D1}" type="presOf" srcId="{DDE406FB-8E23-4B2A-BAD7-78011FF799BD}" destId="{6109102B-3AD0-428C-93D9-559EC45561CB}" srcOrd="0" destOrd="0" presId="urn:microsoft.com/office/officeart/2009/3/layout/StepUpProcess"/>
    <dgm:cxn modelId="{ACDED8F4-6BA6-44E5-A59E-BE7E938CCE7F}" type="presOf" srcId="{9CFD67F4-2F4F-405B-938D-6A51483513A8}" destId="{98D938E1-B33A-445C-B02F-609C11DE73B8}" srcOrd="0" destOrd="0" presId="urn:microsoft.com/office/officeart/2009/3/layout/StepUpProcess"/>
    <dgm:cxn modelId="{F8175138-2BE9-4129-8B82-64C0048B33B2}" type="presParOf" srcId="{98D938E1-B33A-445C-B02F-609C11DE73B8}" destId="{44F07406-D029-46F5-A1F8-290AB157F9CC}" srcOrd="0" destOrd="0" presId="urn:microsoft.com/office/officeart/2009/3/layout/StepUpProcess"/>
    <dgm:cxn modelId="{C44839AD-8324-416C-A694-7BF004AECBA2}" type="presParOf" srcId="{44F07406-D029-46F5-A1F8-290AB157F9CC}" destId="{A8905AD3-AE10-4A14-B911-FB70A4FE3B2E}" srcOrd="0" destOrd="0" presId="urn:microsoft.com/office/officeart/2009/3/layout/StepUpProcess"/>
    <dgm:cxn modelId="{B6C1FA84-2140-4016-9DEE-D5085F54B51C}" type="presParOf" srcId="{44F07406-D029-46F5-A1F8-290AB157F9CC}" destId="{C85C7887-2E89-433D-876D-4DB5B387C54E}" srcOrd="1" destOrd="0" presId="urn:microsoft.com/office/officeart/2009/3/layout/StepUpProcess"/>
    <dgm:cxn modelId="{86A4495B-0564-4A82-A19D-3E4C8B12FA78}" type="presParOf" srcId="{44F07406-D029-46F5-A1F8-290AB157F9CC}" destId="{A0A694F5-8881-419C-BE94-EAC87E3420E9}" srcOrd="2" destOrd="0" presId="urn:microsoft.com/office/officeart/2009/3/layout/StepUpProcess"/>
    <dgm:cxn modelId="{78B854EB-89EA-4582-8413-C8766B01212F}" type="presParOf" srcId="{98D938E1-B33A-445C-B02F-609C11DE73B8}" destId="{E8B82319-AB4E-4C02-ACCD-65810F5B50BF}" srcOrd="1" destOrd="0" presId="urn:microsoft.com/office/officeart/2009/3/layout/StepUpProcess"/>
    <dgm:cxn modelId="{BAFAAB80-5DE0-4194-8AE0-B75BF27C6A6D}" type="presParOf" srcId="{E8B82319-AB4E-4C02-ACCD-65810F5B50BF}" destId="{19908EC8-F0C6-4AB5-A3E0-70FFDD96A8CA}" srcOrd="0" destOrd="0" presId="urn:microsoft.com/office/officeart/2009/3/layout/StepUpProcess"/>
    <dgm:cxn modelId="{1F5982A8-E063-4DD9-8EEF-CE2E089D17F2}" type="presParOf" srcId="{98D938E1-B33A-445C-B02F-609C11DE73B8}" destId="{689E00FB-1C9B-424C-843B-B0A8854A0028}" srcOrd="2" destOrd="0" presId="urn:microsoft.com/office/officeart/2009/3/layout/StepUpProcess"/>
    <dgm:cxn modelId="{249DACE8-421E-4F4B-8C94-6A8B337975F9}" type="presParOf" srcId="{689E00FB-1C9B-424C-843B-B0A8854A0028}" destId="{CA6EFA8F-15DD-4C55-A696-85E86666B26E}" srcOrd="0" destOrd="0" presId="urn:microsoft.com/office/officeart/2009/3/layout/StepUpProcess"/>
    <dgm:cxn modelId="{C50303FB-89C8-4015-87A4-00418D99232C}" type="presParOf" srcId="{689E00FB-1C9B-424C-843B-B0A8854A0028}" destId="{6109102B-3AD0-428C-93D9-559EC45561CB}" srcOrd="1" destOrd="0" presId="urn:microsoft.com/office/officeart/2009/3/layout/StepUpProcess"/>
    <dgm:cxn modelId="{09FCCE1A-B4A4-4678-9508-8B0AFB25C6FC}" type="presParOf" srcId="{689E00FB-1C9B-424C-843B-B0A8854A0028}" destId="{B28EC068-41C0-45FB-B795-B3A2F53B82C8}" srcOrd="2" destOrd="0" presId="urn:microsoft.com/office/officeart/2009/3/layout/StepUpProcess"/>
    <dgm:cxn modelId="{EF09B0DE-12C9-4A6F-962D-02C51BD5E8C7}" type="presParOf" srcId="{98D938E1-B33A-445C-B02F-609C11DE73B8}" destId="{3A7B02EC-E40A-4CA5-99FE-425DB81D713E}" srcOrd="3" destOrd="0" presId="urn:microsoft.com/office/officeart/2009/3/layout/StepUpProcess"/>
    <dgm:cxn modelId="{22781D56-73DE-4543-A760-59C973BB8877}" type="presParOf" srcId="{3A7B02EC-E40A-4CA5-99FE-425DB81D713E}" destId="{B94344A8-5357-4FC6-AAEF-1027F99EF51E}" srcOrd="0" destOrd="0" presId="urn:microsoft.com/office/officeart/2009/3/layout/StepUpProcess"/>
    <dgm:cxn modelId="{0AC74E0B-FB7B-451C-8689-854E80886BE9}" type="presParOf" srcId="{98D938E1-B33A-445C-B02F-609C11DE73B8}" destId="{72346A75-9649-4A08-AAC7-7F0F8A46F7E2}" srcOrd="4" destOrd="0" presId="urn:microsoft.com/office/officeart/2009/3/layout/StepUpProcess"/>
    <dgm:cxn modelId="{301E4EA5-159F-4991-B092-299CBCF4CB28}" type="presParOf" srcId="{72346A75-9649-4A08-AAC7-7F0F8A46F7E2}" destId="{1A953BA8-5B7B-4976-B77B-FF8540603845}" srcOrd="0" destOrd="0" presId="urn:microsoft.com/office/officeart/2009/3/layout/StepUpProcess"/>
    <dgm:cxn modelId="{6381B7E5-0802-4494-9B43-3F362FFFFFF1}" type="presParOf" srcId="{72346A75-9649-4A08-AAC7-7F0F8A46F7E2}" destId="{B019D48C-B962-46FE-A466-9A51243A154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DEC637-3D5E-4D72-B3FB-C97DE37D32A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16C691-7770-4389-B761-59822642C800}">
      <dgm:prSet phldrT="[Text]" phldr="1"/>
      <dgm:spPr>
        <a:solidFill>
          <a:srgbClr val="00B1D6"/>
        </a:solidFill>
        <a:ln>
          <a:noFill/>
        </a:ln>
      </dgm:spPr>
      <dgm:t>
        <a:bodyPr/>
        <a:lstStyle/>
        <a:p>
          <a:endParaRPr lang="en-GB" dirty="0"/>
        </a:p>
      </dgm:t>
    </dgm:pt>
    <dgm:pt modelId="{8627483D-D131-4C34-A80A-D82C42C641A1}" type="parTrans" cxnId="{B32643EE-DD4E-42B6-B080-A80B47121AE9}">
      <dgm:prSet/>
      <dgm:spPr/>
      <dgm:t>
        <a:bodyPr/>
        <a:lstStyle/>
        <a:p>
          <a:endParaRPr lang="en-GB"/>
        </a:p>
      </dgm:t>
    </dgm:pt>
    <dgm:pt modelId="{45BE449F-F47A-4C88-A201-6E729A36459B}" type="sibTrans" cxnId="{B32643EE-DD4E-42B6-B080-A80B47121AE9}">
      <dgm:prSet/>
      <dgm:spPr/>
      <dgm:t>
        <a:bodyPr/>
        <a:lstStyle/>
        <a:p>
          <a:endParaRPr lang="en-GB"/>
        </a:p>
      </dgm:t>
    </dgm:pt>
    <dgm:pt modelId="{FE57E26B-D247-41DF-9EE6-0157C2074CDE}">
      <dgm:prSet phldrT="[Text]" custT="1"/>
      <dgm:spPr/>
      <dgm:t>
        <a:bodyPr/>
        <a:lstStyle/>
        <a:p>
          <a:pPr algn="ctr">
            <a:buFontTx/>
            <a:buNone/>
          </a:pPr>
          <a:r>
            <a:rPr lang="en-GB" sz="1800" b="1" i="0" dirty="0">
              <a:solidFill>
                <a:srgbClr val="0066AB"/>
              </a:solidFill>
              <a:latin typeface="MetaPro-Book" panose="020B0604030101020102" pitchFamily="34" charset="0"/>
            </a:rPr>
            <a:t>Discuss with a partner </a:t>
          </a:r>
        </a:p>
      </dgm:t>
    </dgm:pt>
    <dgm:pt modelId="{106CB71D-60B4-43D3-B1B4-C90B609932A2}" type="parTrans" cxnId="{48E6D61C-DF4E-4372-AF9D-AFEB82734D2F}">
      <dgm:prSet/>
      <dgm:spPr/>
      <dgm:t>
        <a:bodyPr/>
        <a:lstStyle/>
        <a:p>
          <a:endParaRPr lang="en-GB"/>
        </a:p>
      </dgm:t>
    </dgm:pt>
    <dgm:pt modelId="{558542AB-FD57-43FD-AF4D-930C0652D04F}" type="sibTrans" cxnId="{48E6D61C-DF4E-4372-AF9D-AFEB82734D2F}">
      <dgm:prSet/>
      <dgm:spPr/>
      <dgm:t>
        <a:bodyPr/>
        <a:lstStyle/>
        <a:p>
          <a:endParaRPr lang="en-GB"/>
        </a:p>
      </dgm:t>
    </dgm:pt>
    <dgm:pt modelId="{79BF4AEE-EED8-4218-84B6-9C12DAC2124A}">
      <dgm:prSet phldrT="[Text]" phldr="1"/>
      <dgm:spPr>
        <a:solidFill>
          <a:srgbClr val="00B1D6"/>
        </a:solidFill>
        <a:ln>
          <a:noFill/>
        </a:ln>
      </dgm:spPr>
      <dgm:t>
        <a:bodyPr/>
        <a:lstStyle/>
        <a:p>
          <a:endParaRPr lang="en-GB" dirty="0"/>
        </a:p>
      </dgm:t>
    </dgm:pt>
    <dgm:pt modelId="{97441560-E839-4523-B0F1-0942C3F568F7}" type="parTrans" cxnId="{AE411E09-7988-43A8-928A-EB41A76A4145}">
      <dgm:prSet/>
      <dgm:spPr/>
      <dgm:t>
        <a:bodyPr/>
        <a:lstStyle/>
        <a:p>
          <a:endParaRPr lang="en-GB"/>
        </a:p>
      </dgm:t>
    </dgm:pt>
    <dgm:pt modelId="{DE0C0A00-E325-407C-AADA-8C70BBF086EC}" type="sibTrans" cxnId="{AE411E09-7988-43A8-928A-EB41A76A4145}">
      <dgm:prSet/>
      <dgm:spPr/>
      <dgm:t>
        <a:bodyPr/>
        <a:lstStyle/>
        <a:p>
          <a:endParaRPr lang="en-GB"/>
        </a:p>
      </dgm:t>
    </dgm:pt>
    <dgm:pt modelId="{8B492D2F-2165-47E3-89A5-D8189DEBD94A}">
      <dgm:prSet phldrT="[Text]" custT="1"/>
      <dgm:spPr/>
      <dgm:t>
        <a:bodyPr/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Make your pledge</a:t>
          </a:r>
        </a:p>
      </dgm:t>
    </dgm:pt>
    <dgm:pt modelId="{3340E688-1001-435F-90FB-04868CFD9FB9}" type="parTrans" cxnId="{14B5BC3C-0717-4D7D-9274-7BFBAEBD9CB0}">
      <dgm:prSet/>
      <dgm:spPr/>
      <dgm:t>
        <a:bodyPr/>
        <a:lstStyle/>
        <a:p>
          <a:endParaRPr lang="en-GB"/>
        </a:p>
      </dgm:t>
    </dgm:pt>
    <dgm:pt modelId="{1FA887A9-55C1-488B-82C8-6C30EA82F239}" type="sibTrans" cxnId="{14B5BC3C-0717-4D7D-9274-7BFBAEBD9CB0}">
      <dgm:prSet/>
      <dgm:spPr/>
      <dgm:t>
        <a:bodyPr/>
        <a:lstStyle/>
        <a:p>
          <a:endParaRPr lang="en-GB"/>
        </a:p>
      </dgm:t>
    </dgm:pt>
    <dgm:pt modelId="{4ACA76CD-F419-45BD-9104-D72349D0BAAB}">
      <dgm:prSet phldrT="[Text]" phldr="1"/>
      <dgm:spPr>
        <a:solidFill>
          <a:srgbClr val="00B1D6"/>
        </a:solidFill>
        <a:ln>
          <a:noFill/>
        </a:ln>
      </dgm:spPr>
      <dgm:t>
        <a:bodyPr/>
        <a:lstStyle/>
        <a:p>
          <a:endParaRPr lang="en-GB" dirty="0"/>
        </a:p>
      </dgm:t>
    </dgm:pt>
    <dgm:pt modelId="{3CA8434F-F397-4385-A0BE-C8B594504C40}" type="parTrans" cxnId="{2BEEE3E7-1EAA-4D5B-AAA1-8243215D7021}">
      <dgm:prSet/>
      <dgm:spPr/>
      <dgm:t>
        <a:bodyPr/>
        <a:lstStyle/>
        <a:p>
          <a:endParaRPr lang="en-GB"/>
        </a:p>
      </dgm:t>
    </dgm:pt>
    <dgm:pt modelId="{B93E2A2C-6CEE-4D09-A6A1-202686360F7C}" type="sibTrans" cxnId="{2BEEE3E7-1EAA-4D5B-AAA1-8243215D7021}">
      <dgm:prSet/>
      <dgm:spPr/>
      <dgm:t>
        <a:bodyPr/>
        <a:lstStyle/>
        <a:p>
          <a:endParaRPr lang="en-GB"/>
        </a:p>
      </dgm:t>
    </dgm:pt>
    <dgm:pt modelId="{B8C45D37-7740-440B-920B-4B0902CFC22C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Write a letter to the ocean</a:t>
          </a:r>
        </a:p>
      </dgm:t>
    </dgm:pt>
    <dgm:pt modelId="{4A787389-8058-4EB9-871F-82AAA1730008}" type="parTrans" cxnId="{F970C1CD-23F7-4A17-8C49-6C573DE5824F}">
      <dgm:prSet/>
      <dgm:spPr/>
      <dgm:t>
        <a:bodyPr/>
        <a:lstStyle/>
        <a:p>
          <a:endParaRPr lang="en-GB"/>
        </a:p>
      </dgm:t>
    </dgm:pt>
    <dgm:pt modelId="{C4B5227A-B394-40FF-8E93-5B79268E1AA6}" type="sibTrans" cxnId="{F970C1CD-23F7-4A17-8C49-6C573DE5824F}">
      <dgm:prSet/>
      <dgm:spPr/>
      <dgm:t>
        <a:bodyPr/>
        <a:lstStyle/>
        <a:p>
          <a:endParaRPr lang="en-GB"/>
        </a:p>
      </dgm:t>
    </dgm:pt>
    <dgm:pt modelId="{41D21E22-B64D-1642-BCF5-907DF7C8CFBF}" type="pres">
      <dgm:prSet presAssocID="{F1DEC637-3D5E-4D72-B3FB-C97DE37D32A4}" presName="diagram" presStyleCnt="0">
        <dgm:presLayoutVars>
          <dgm:dir/>
          <dgm:animLvl val="lvl"/>
          <dgm:resizeHandles val="exact"/>
        </dgm:presLayoutVars>
      </dgm:prSet>
      <dgm:spPr/>
    </dgm:pt>
    <dgm:pt modelId="{0BB966A5-76A5-2646-B6FC-3E9F647DE28E}" type="pres">
      <dgm:prSet presAssocID="{5E16C691-7770-4389-B761-59822642C800}" presName="compNode" presStyleCnt="0"/>
      <dgm:spPr/>
    </dgm:pt>
    <dgm:pt modelId="{AE5B38BB-310A-464B-BB28-7327C73E1E57}" type="pres">
      <dgm:prSet presAssocID="{5E16C691-7770-4389-B761-59822642C800}" presName="childRect" presStyleLbl="bgAcc1" presStyleIdx="0" presStyleCnt="3">
        <dgm:presLayoutVars>
          <dgm:bulletEnabled val="1"/>
        </dgm:presLayoutVars>
      </dgm:prSet>
      <dgm:spPr/>
    </dgm:pt>
    <dgm:pt modelId="{724AF45D-42E6-FB42-9EA8-727177C2D3B5}" type="pres">
      <dgm:prSet presAssocID="{5E16C691-7770-4389-B761-59822642C80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82FB82E-FAF5-0F42-9D11-7445EBF16DD2}" type="pres">
      <dgm:prSet presAssocID="{5E16C691-7770-4389-B761-59822642C800}" presName="parentRect" presStyleLbl="alignNode1" presStyleIdx="0" presStyleCnt="3"/>
      <dgm:spPr/>
    </dgm:pt>
    <dgm:pt modelId="{D84CB851-28DD-5F46-9C64-455B8D7114ED}" type="pres">
      <dgm:prSet presAssocID="{5E16C691-7770-4389-B761-59822642C800}" presName="adorn" presStyleLbl="fgAccFollowNode1" presStyleIdx="0" presStyleCnt="3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15"/>
          </a:stretch>
        </a:blipFill>
      </dgm:spPr>
      <dgm:extLst>
        <a:ext uri="{E40237B7-FDA0-4F09-8148-C483321AD2D9}">
          <dgm14:cNvPr xmlns:dgm14="http://schemas.microsoft.com/office/drawing/2010/diagram" id="0" name="" descr="Smiling school boys sharing a tablet"/>
        </a:ext>
      </dgm:extLst>
    </dgm:pt>
    <dgm:pt modelId="{A45D6EE4-CA49-2844-AF15-D547C41B34B0}" type="pres">
      <dgm:prSet presAssocID="{45BE449F-F47A-4C88-A201-6E729A36459B}" presName="sibTrans" presStyleLbl="sibTrans2D1" presStyleIdx="0" presStyleCnt="0"/>
      <dgm:spPr/>
    </dgm:pt>
    <dgm:pt modelId="{82DB4B1B-E82E-5B47-895C-CEE850EECBA1}" type="pres">
      <dgm:prSet presAssocID="{79BF4AEE-EED8-4218-84B6-9C12DAC2124A}" presName="compNode" presStyleCnt="0"/>
      <dgm:spPr/>
    </dgm:pt>
    <dgm:pt modelId="{64BFF5D9-A883-F243-A06A-D68F7C0DFABB}" type="pres">
      <dgm:prSet presAssocID="{79BF4AEE-EED8-4218-84B6-9C12DAC2124A}" presName="childRect" presStyleLbl="bgAcc1" presStyleIdx="1" presStyleCnt="3">
        <dgm:presLayoutVars>
          <dgm:bulletEnabled val="1"/>
        </dgm:presLayoutVars>
      </dgm:prSet>
      <dgm:spPr/>
    </dgm:pt>
    <dgm:pt modelId="{C0DD4CC6-E9CA-5244-BF5C-CE7D31FEE253}" type="pres">
      <dgm:prSet presAssocID="{79BF4AEE-EED8-4218-84B6-9C12DAC2124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50A4208-C3A7-1B41-BFD5-532CA79E4DD7}" type="pres">
      <dgm:prSet presAssocID="{79BF4AEE-EED8-4218-84B6-9C12DAC2124A}" presName="parentRect" presStyleLbl="alignNode1" presStyleIdx="1" presStyleCnt="3"/>
      <dgm:spPr/>
    </dgm:pt>
    <dgm:pt modelId="{197B26A2-889D-B14B-928B-0831C4715FC1}" type="pres">
      <dgm:prSet presAssocID="{79BF4AEE-EED8-4218-84B6-9C12DAC2124A}" presName="adorn" presStyleLbl="fgAccFollowNode1" presStyleIdx="1" presStyleCnt="3"/>
      <dgm:spPr>
        <a:blipFill rotWithShape="1">
          <a:blip xmlns:r="http://schemas.openxmlformats.org/officeDocument/2006/relationships" r:embed="rId2" cstate="screen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 holding rings"/>
        </a:ext>
      </dgm:extLst>
    </dgm:pt>
    <dgm:pt modelId="{FEE5FAAE-6755-7C43-BFBC-9B23EC47F4D1}" type="pres">
      <dgm:prSet presAssocID="{DE0C0A00-E325-407C-AADA-8C70BBF086EC}" presName="sibTrans" presStyleLbl="sibTrans2D1" presStyleIdx="0" presStyleCnt="0"/>
      <dgm:spPr/>
    </dgm:pt>
    <dgm:pt modelId="{298E729A-0193-FC4E-93EE-FC9C76A0FDCC}" type="pres">
      <dgm:prSet presAssocID="{4ACA76CD-F419-45BD-9104-D72349D0BAAB}" presName="compNode" presStyleCnt="0"/>
      <dgm:spPr/>
    </dgm:pt>
    <dgm:pt modelId="{3EB7D7C4-F7E0-7342-9AAB-61D107B18B5B}" type="pres">
      <dgm:prSet presAssocID="{4ACA76CD-F419-45BD-9104-D72349D0BAAB}" presName="childRect" presStyleLbl="bgAcc1" presStyleIdx="2" presStyleCnt="3">
        <dgm:presLayoutVars>
          <dgm:bulletEnabled val="1"/>
        </dgm:presLayoutVars>
      </dgm:prSet>
      <dgm:spPr/>
    </dgm:pt>
    <dgm:pt modelId="{4A7B45BC-3A38-D342-A3E2-B1BFD3ED7586}" type="pres">
      <dgm:prSet presAssocID="{4ACA76CD-F419-45BD-9104-D72349D0BAA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12730E3-7F07-FE4A-9720-1542C5019241}" type="pres">
      <dgm:prSet presAssocID="{4ACA76CD-F419-45BD-9104-D72349D0BAAB}" presName="parentRect" presStyleLbl="alignNode1" presStyleIdx="2" presStyleCnt="3"/>
      <dgm:spPr/>
    </dgm:pt>
    <dgm:pt modelId="{31132041-9C77-624D-A162-72607F22016F}" type="pres">
      <dgm:prSet presAssocID="{4ACA76CD-F419-45BD-9104-D72349D0BAAB}" presName="adorn" presStyleLbl="fgAccFollowNode1" presStyleIdx="2" presStyleCnt="3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Yellow envelope"/>
        </a:ext>
      </dgm:extLst>
    </dgm:pt>
  </dgm:ptLst>
  <dgm:cxnLst>
    <dgm:cxn modelId="{AE411E09-7988-43A8-928A-EB41A76A4145}" srcId="{F1DEC637-3D5E-4D72-B3FB-C97DE37D32A4}" destId="{79BF4AEE-EED8-4218-84B6-9C12DAC2124A}" srcOrd="1" destOrd="0" parTransId="{97441560-E839-4523-B0F1-0942C3F568F7}" sibTransId="{DE0C0A00-E325-407C-AADA-8C70BBF086EC}"/>
    <dgm:cxn modelId="{48E6D61C-DF4E-4372-AF9D-AFEB82734D2F}" srcId="{5E16C691-7770-4389-B761-59822642C800}" destId="{FE57E26B-D247-41DF-9EE6-0157C2074CDE}" srcOrd="0" destOrd="0" parTransId="{106CB71D-60B4-43D3-B1B4-C90B609932A2}" sibTransId="{558542AB-FD57-43FD-AF4D-930C0652D04F}"/>
    <dgm:cxn modelId="{D46FCA20-A0E5-654A-9BC8-FB33A0AC0FBE}" type="presOf" srcId="{FE57E26B-D247-41DF-9EE6-0157C2074CDE}" destId="{AE5B38BB-310A-464B-BB28-7327C73E1E57}" srcOrd="0" destOrd="0" presId="urn:microsoft.com/office/officeart/2005/8/layout/bList2"/>
    <dgm:cxn modelId="{5B985A21-CF71-7941-81B3-8BAF16282AE4}" type="presOf" srcId="{79BF4AEE-EED8-4218-84B6-9C12DAC2124A}" destId="{C0DD4CC6-E9CA-5244-BF5C-CE7D31FEE253}" srcOrd="0" destOrd="0" presId="urn:microsoft.com/office/officeart/2005/8/layout/bList2"/>
    <dgm:cxn modelId="{14B5BC3C-0717-4D7D-9274-7BFBAEBD9CB0}" srcId="{79BF4AEE-EED8-4218-84B6-9C12DAC2124A}" destId="{8B492D2F-2165-47E3-89A5-D8189DEBD94A}" srcOrd="0" destOrd="0" parTransId="{3340E688-1001-435F-90FB-04868CFD9FB9}" sibTransId="{1FA887A9-55C1-488B-82C8-6C30EA82F239}"/>
    <dgm:cxn modelId="{25EFD83D-3663-EC40-B02F-089D5A12B047}" type="presOf" srcId="{4ACA76CD-F419-45BD-9104-D72349D0BAAB}" destId="{412730E3-7F07-FE4A-9720-1542C5019241}" srcOrd="1" destOrd="0" presId="urn:microsoft.com/office/officeart/2005/8/layout/bList2"/>
    <dgm:cxn modelId="{69D99540-67C5-3E47-9113-09B8D08EACA7}" type="presOf" srcId="{79BF4AEE-EED8-4218-84B6-9C12DAC2124A}" destId="{B50A4208-C3A7-1B41-BFD5-532CA79E4DD7}" srcOrd="1" destOrd="0" presId="urn:microsoft.com/office/officeart/2005/8/layout/bList2"/>
    <dgm:cxn modelId="{9885CA5B-97EB-704D-BCB7-28F1C1B3CB37}" type="presOf" srcId="{B8C45D37-7740-440B-920B-4B0902CFC22C}" destId="{3EB7D7C4-F7E0-7342-9AAB-61D107B18B5B}" srcOrd="0" destOrd="0" presId="urn:microsoft.com/office/officeart/2005/8/layout/bList2"/>
    <dgm:cxn modelId="{6A4F8F41-5261-0F46-B8C4-1E2C8A221222}" type="presOf" srcId="{5E16C691-7770-4389-B761-59822642C800}" destId="{724AF45D-42E6-FB42-9EA8-727177C2D3B5}" srcOrd="0" destOrd="0" presId="urn:microsoft.com/office/officeart/2005/8/layout/bList2"/>
    <dgm:cxn modelId="{BEA2DF8B-0583-C64D-BC96-B7AA3A662641}" type="presOf" srcId="{45BE449F-F47A-4C88-A201-6E729A36459B}" destId="{A45D6EE4-CA49-2844-AF15-D547C41B34B0}" srcOrd="0" destOrd="0" presId="urn:microsoft.com/office/officeart/2005/8/layout/bList2"/>
    <dgm:cxn modelId="{5B27D79E-460E-E84E-AF15-F60DF735F394}" type="presOf" srcId="{8B492D2F-2165-47E3-89A5-D8189DEBD94A}" destId="{64BFF5D9-A883-F243-A06A-D68F7C0DFABB}" srcOrd="0" destOrd="0" presId="urn:microsoft.com/office/officeart/2005/8/layout/bList2"/>
    <dgm:cxn modelId="{BDBF0EAF-B909-1045-9048-DD2819C7B4C5}" type="presOf" srcId="{5E16C691-7770-4389-B761-59822642C800}" destId="{982FB82E-FAF5-0F42-9D11-7445EBF16DD2}" srcOrd="1" destOrd="0" presId="urn:microsoft.com/office/officeart/2005/8/layout/bList2"/>
    <dgm:cxn modelId="{50574FCB-0C3C-F848-A4B2-3701913DDCE2}" type="presOf" srcId="{DE0C0A00-E325-407C-AADA-8C70BBF086EC}" destId="{FEE5FAAE-6755-7C43-BFBC-9B23EC47F4D1}" srcOrd="0" destOrd="0" presId="urn:microsoft.com/office/officeart/2005/8/layout/bList2"/>
    <dgm:cxn modelId="{F970C1CD-23F7-4A17-8C49-6C573DE5824F}" srcId="{4ACA76CD-F419-45BD-9104-D72349D0BAAB}" destId="{B8C45D37-7740-440B-920B-4B0902CFC22C}" srcOrd="0" destOrd="0" parTransId="{4A787389-8058-4EB9-871F-82AAA1730008}" sibTransId="{C4B5227A-B394-40FF-8E93-5B79268E1AA6}"/>
    <dgm:cxn modelId="{D1E9BBDE-ABB1-C540-8433-2252219D44A1}" type="presOf" srcId="{F1DEC637-3D5E-4D72-B3FB-C97DE37D32A4}" destId="{41D21E22-B64D-1642-BCF5-907DF7C8CFBF}" srcOrd="0" destOrd="0" presId="urn:microsoft.com/office/officeart/2005/8/layout/bList2"/>
    <dgm:cxn modelId="{F49CEBE2-BD82-E249-A4B3-3D6094FBFD71}" type="presOf" srcId="{4ACA76CD-F419-45BD-9104-D72349D0BAAB}" destId="{4A7B45BC-3A38-D342-A3E2-B1BFD3ED7586}" srcOrd="0" destOrd="0" presId="urn:microsoft.com/office/officeart/2005/8/layout/bList2"/>
    <dgm:cxn modelId="{2BEEE3E7-1EAA-4D5B-AAA1-8243215D7021}" srcId="{F1DEC637-3D5E-4D72-B3FB-C97DE37D32A4}" destId="{4ACA76CD-F419-45BD-9104-D72349D0BAAB}" srcOrd="2" destOrd="0" parTransId="{3CA8434F-F397-4385-A0BE-C8B594504C40}" sibTransId="{B93E2A2C-6CEE-4D09-A6A1-202686360F7C}"/>
    <dgm:cxn modelId="{B32643EE-DD4E-42B6-B080-A80B47121AE9}" srcId="{F1DEC637-3D5E-4D72-B3FB-C97DE37D32A4}" destId="{5E16C691-7770-4389-B761-59822642C800}" srcOrd="0" destOrd="0" parTransId="{8627483D-D131-4C34-A80A-D82C42C641A1}" sibTransId="{45BE449F-F47A-4C88-A201-6E729A36459B}"/>
    <dgm:cxn modelId="{7B4AA0EB-A7F8-9448-96F0-67D69620B6F6}" type="presParOf" srcId="{41D21E22-B64D-1642-BCF5-907DF7C8CFBF}" destId="{0BB966A5-76A5-2646-B6FC-3E9F647DE28E}" srcOrd="0" destOrd="0" presId="urn:microsoft.com/office/officeart/2005/8/layout/bList2"/>
    <dgm:cxn modelId="{91645ED6-37E3-E343-960D-FD2772C95C3A}" type="presParOf" srcId="{0BB966A5-76A5-2646-B6FC-3E9F647DE28E}" destId="{AE5B38BB-310A-464B-BB28-7327C73E1E57}" srcOrd="0" destOrd="0" presId="urn:microsoft.com/office/officeart/2005/8/layout/bList2"/>
    <dgm:cxn modelId="{44B1DDCA-ADAE-ED4F-AC84-F69FD3A2DFCD}" type="presParOf" srcId="{0BB966A5-76A5-2646-B6FC-3E9F647DE28E}" destId="{724AF45D-42E6-FB42-9EA8-727177C2D3B5}" srcOrd="1" destOrd="0" presId="urn:microsoft.com/office/officeart/2005/8/layout/bList2"/>
    <dgm:cxn modelId="{1B68A211-EF84-E748-8066-BD9028775482}" type="presParOf" srcId="{0BB966A5-76A5-2646-B6FC-3E9F647DE28E}" destId="{982FB82E-FAF5-0F42-9D11-7445EBF16DD2}" srcOrd="2" destOrd="0" presId="urn:microsoft.com/office/officeart/2005/8/layout/bList2"/>
    <dgm:cxn modelId="{7547574C-9967-8440-85C1-BFA0E1E81F33}" type="presParOf" srcId="{0BB966A5-76A5-2646-B6FC-3E9F647DE28E}" destId="{D84CB851-28DD-5F46-9C64-455B8D7114ED}" srcOrd="3" destOrd="0" presId="urn:microsoft.com/office/officeart/2005/8/layout/bList2"/>
    <dgm:cxn modelId="{35AEB677-ABC0-474D-B41C-4D965F890684}" type="presParOf" srcId="{41D21E22-B64D-1642-BCF5-907DF7C8CFBF}" destId="{A45D6EE4-CA49-2844-AF15-D547C41B34B0}" srcOrd="1" destOrd="0" presId="urn:microsoft.com/office/officeart/2005/8/layout/bList2"/>
    <dgm:cxn modelId="{FCF08D98-D236-4342-B510-D3BF75525016}" type="presParOf" srcId="{41D21E22-B64D-1642-BCF5-907DF7C8CFBF}" destId="{82DB4B1B-E82E-5B47-895C-CEE850EECBA1}" srcOrd="2" destOrd="0" presId="urn:microsoft.com/office/officeart/2005/8/layout/bList2"/>
    <dgm:cxn modelId="{B2776261-94B2-C14E-B061-91BBDFF7156F}" type="presParOf" srcId="{82DB4B1B-E82E-5B47-895C-CEE850EECBA1}" destId="{64BFF5D9-A883-F243-A06A-D68F7C0DFABB}" srcOrd="0" destOrd="0" presId="urn:microsoft.com/office/officeart/2005/8/layout/bList2"/>
    <dgm:cxn modelId="{CEEC4318-D613-7A41-B9C9-4AFDDB14A464}" type="presParOf" srcId="{82DB4B1B-E82E-5B47-895C-CEE850EECBA1}" destId="{C0DD4CC6-E9CA-5244-BF5C-CE7D31FEE253}" srcOrd="1" destOrd="0" presId="urn:microsoft.com/office/officeart/2005/8/layout/bList2"/>
    <dgm:cxn modelId="{DF90D3FE-5146-2A47-AF70-778E195F2676}" type="presParOf" srcId="{82DB4B1B-E82E-5B47-895C-CEE850EECBA1}" destId="{B50A4208-C3A7-1B41-BFD5-532CA79E4DD7}" srcOrd="2" destOrd="0" presId="urn:microsoft.com/office/officeart/2005/8/layout/bList2"/>
    <dgm:cxn modelId="{865E2A5F-971E-6B47-A5A6-548DED16C0AD}" type="presParOf" srcId="{82DB4B1B-E82E-5B47-895C-CEE850EECBA1}" destId="{197B26A2-889D-B14B-928B-0831C4715FC1}" srcOrd="3" destOrd="0" presId="urn:microsoft.com/office/officeart/2005/8/layout/bList2"/>
    <dgm:cxn modelId="{287A1AE5-C80F-F148-A9E8-6C8DFD02D3DA}" type="presParOf" srcId="{41D21E22-B64D-1642-BCF5-907DF7C8CFBF}" destId="{FEE5FAAE-6755-7C43-BFBC-9B23EC47F4D1}" srcOrd="3" destOrd="0" presId="urn:microsoft.com/office/officeart/2005/8/layout/bList2"/>
    <dgm:cxn modelId="{394C2D17-D46B-A942-8A42-B950FF6EE578}" type="presParOf" srcId="{41D21E22-B64D-1642-BCF5-907DF7C8CFBF}" destId="{298E729A-0193-FC4E-93EE-FC9C76A0FDCC}" srcOrd="4" destOrd="0" presId="urn:microsoft.com/office/officeart/2005/8/layout/bList2"/>
    <dgm:cxn modelId="{4530BE38-A908-E945-866C-48435F902EFC}" type="presParOf" srcId="{298E729A-0193-FC4E-93EE-FC9C76A0FDCC}" destId="{3EB7D7C4-F7E0-7342-9AAB-61D107B18B5B}" srcOrd="0" destOrd="0" presId="urn:microsoft.com/office/officeart/2005/8/layout/bList2"/>
    <dgm:cxn modelId="{BF39111B-79F7-944A-8C4E-705ACDCA1779}" type="presParOf" srcId="{298E729A-0193-FC4E-93EE-FC9C76A0FDCC}" destId="{4A7B45BC-3A38-D342-A3E2-B1BFD3ED7586}" srcOrd="1" destOrd="0" presId="urn:microsoft.com/office/officeart/2005/8/layout/bList2"/>
    <dgm:cxn modelId="{C70CC543-BD93-C14F-B636-FA66EAA1B461}" type="presParOf" srcId="{298E729A-0193-FC4E-93EE-FC9C76A0FDCC}" destId="{412730E3-7F07-FE4A-9720-1542C5019241}" srcOrd="2" destOrd="0" presId="urn:microsoft.com/office/officeart/2005/8/layout/bList2"/>
    <dgm:cxn modelId="{1586F1B4-B71F-1941-A759-B68C3EF39AD6}" type="presParOf" srcId="{298E729A-0193-FC4E-93EE-FC9C76A0FDCC}" destId="{31132041-9C77-624D-A162-72607F22016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08A11-CB58-4FED-9F58-76A7BF79430C}">
      <dsp:nvSpPr>
        <dsp:cNvPr id="0" name=""/>
        <dsp:cNvSpPr/>
      </dsp:nvSpPr>
      <dsp:spPr>
        <a:xfrm>
          <a:off x="3485665" y="1040143"/>
          <a:ext cx="3978076" cy="2622263"/>
        </a:xfrm>
        <a:prstGeom prst="ellipse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Noto Sans Display ExtraCondense" panose="020B0502040504020204" pitchFamily="34" charset="0"/>
              <a:ea typeface="Noto Sans Display ExtraCondense" panose="020B0502040504020204" pitchFamily="34" charset="0"/>
              <a:cs typeface="Noto Sans Display ExtraCondense" panose="020B0502040504020204" pitchFamily="34" charset="0"/>
            </a:rPr>
            <a:t>SUSTAINABILITY</a:t>
          </a:r>
        </a:p>
      </dsp:txBody>
      <dsp:txXfrm>
        <a:off x="4068241" y="1424165"/>
        <a:ext cx="2812924" cy="1854219"/>
      </dsp:txXfrm>
    </dsp:sp>
    <dsp:sp modelId="{51947848-E664-484F-9BF7-B76EC6548324}">
      <dsp:nvSpPr>
        <dsp:cNvPr id="0" name=""/>
        <dsp:cNvSpPr/>
      </dsp:nvSpPr>
      <dsp:spPr>
        <a:xfrm rot="75679">
          <a:off x="7462576" y="2384261"/>
          <a:ext cx="468235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468235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7684988" y="2388492"/>
        <a:ext cx="23411" cy="23411"/>
      </dsp:txXfrm>
    </dsp:sp>
    <dsp:sp modelId="{19CF1BF3-B99A-4B5B-81ED-EADE6E1BA8CB}">
      <dsp:nvSpPr>
        <dsp:cNvPr id="0" name=""/>
        <dsp:cNvSpPr/>
      </dsp:nvSpPr>
      <dsp:spPr>
        <a:xfrm>
          <a:off x="7930512" y="1425809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Where do you hear it?</a:t>
          </a:r>
        </a:p>
      </dsp:txBody>
      <dsp:txXfrm>
        <a:off x="8223871" y="1719168"/>
        <a:ext cx="1416462" cy="1416462"/>
      </dsp:txXfrm>
    </dsp:sp>
    <dsp:sp modelId="{FD32050A-D81E-4029-A31E-303F5A001D3A}">
      <dsp:nvSpPr>
        <dsp:cNvPr id="0" name=""/>
        <dsp:cNvSpPr/>
      </dsp:nvSpPr>
      <dsp:spPr>
        <a:xfrm rot="2417227">
          <a:off x="6538390" y="3799246"/>
          <a:ext cx="1326563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1326563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7168507" y="3782019"/>
        <a:ext cx="66328" cy="66328"/>
      </dsp:txXfrm>
    </dsp:sp>
    <dsp:sp modelId="{4104A2A5-D531-49D4-908F-24BA6688D550}">
      <dsp:nvSpPr>
        <dsp:cNvPr id="0" name=""/>
        <dsp:cNvSpPr/>
      </dsp:nvSpPr>
      <dsp:spPr>
        <a:xfrm>
          <a:off x="7470068" y="3890129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think this word is important?</a:t>
          </a:r>
        </a:p>
      </dsp:txBody>
      <dsp:txXfrm>
        <a:off x="7763427" y="4183488"/>
        <a:ext cx="1416462" cy="1416462"/>
      </dsp:txXfrm>
    </dsp:sp>
    <dsp:sp modelId="{6883D1C8-C93C-4D0D-B865-98A358E71BD5}">
      <dsp:nvSpPr>
        <dsp:cNvPr id="0" name=""/>
        <dsp:cNvSpPr/>
      </dsp:nvSpPr>
      <dsp:spPr>
        <a:xfrm rot="5400033">
          <a:off x="5133173" y="3987984"/>
          <a:ext cx="683028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83028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10800000">
        <a:off x="5457611" y="3986845"/>
        <a:ext cx="34151" cy="34151"/>
      </dsp:txXfrm>
    </dsp:sp>
    <dsp:sp modelId="{B985012D-593B-45BD-9C34-DB1DCC43DECE}">
      <dsp:nvSpPr>
        <dsp:cNvPr id="0" name=""/>
        <dsp:cNvSpPr/>
      </dsp:nvSpPr>
      <dsp:spPr>
        <a:xfrm>
          <a:off x="4473084" y="4345435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do anything you feel is ‘sustainable’?</a:t>
          </a:r>
        </a:p>
      </dsp:txBody>
      <dsp:txXfrm>
        <a:off x="4766443" y="4638794"/>
        <a:ext cx="1416462" cy="1416462"/>
      </dsp:txXfrm>
    </dsp:sp>
    <dsp:sp modelId="{17BF531F-1382-417F-81D2-DAE490F4E91B}">
      <dsp:nvSpPr>
        <dsp:cNvPr id="0" name=""/>
        <dsp:cNvSpPr/>
      </dsp:nvSpPr>
      <dsp:spPr>
        <a:xfrm rot="8411115">
          <a:off x="2960388" y="3827532"/>
          <a:ext cx="1448529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1448529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10800000">
        <a:off x="3648439" y="3807256"/>
        <a:ext cx="72426" cy="72426"/>
      </dsp:txXfrm>
    </dsp:sp>
    <dsp:sp modelId="{21424856-2E1C-4B37-91C1-55501DEE09C9}">
      <dsp:nvSpPr>
        <dsp:cNvPr id="0" name=""/>
        <dsp:cNvSpPr/>
      </dsp:nvSpPr>
      <dsp:spPr>
        <a:xfrm>
          <a:off x="1357401" y="3946956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Is ‘sustainable’ just about the environment?</a:t>
          </a:r>
        </a:p>
      </dsp:txBody>
      <dsp:txXfrm>
        <a:off x="1650760" y="4240315"/>
        <a:ext cx="1416462" cy="1416462"/>
      </dsp:txXfrm>
    </dsp:sp>
    <dsp:sp modelId="{0E5D805D-29D0-4C39-8B32-C235E73BA697}">
      <dsp:nvSpPr>
        <dsp:cNvPr id="0" name=""/>
        <dsp:cNvSpPr/>
      </dsp:nvSpPr>
      <dsp:spPr>
        <a:xfrm rot="10724044">
          <a:off x="3031007" y="2384303"/>
          <a:ext cx="455829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455829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10800000">
        <a:off x="3247527" y="2388844"/>
        <a:ext cx="22791" cy="22791"/>
      </dsp:txXfrm>
    </dsp:sp>
    <dsp:sp modelId="{727F4C98-341B-4014-ADD8-8C4C5C984254}">
      <dsp:nvSpPr>
        <dsp:cNvPr id="0" name=""/>
        <dsp:cNvSpPr/>
      </dsp:nvSpPr>
      <dsp:spPr>
        <a:xfrm>
          <a:off x="1028127" y="1425812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latin typeface="MetaPro-Book" panose="020B0604030101020102" pitchFamily="34" charset="0"/>
            </a:rPr>
            <a:t>What does this word mean to you?</a:t>
          </a:r>
        </a:p>
      </dsp:txBody>
      <dsp:txXfrm>
        <a:off x="1321486" y="1719171"/>
        <a:ext cx="1416462" cy="1416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05AD3-AE10-4A14-B911-FB70A4FE3B2E}">
      <dsp:nvSpPr>
        <dsp:cNvPr id="0" name=""/>
        <dsp:cNvSpPr/>
      </dsp:nvSpPr>
      <dsp:spPr>
        <a:xfrm rot="5400000">
          <a:off x="1966497" y="519312"/>
          <a:ext cx="896095" cy="1491083"/>
        </a:xfrm>
        <a:prstGeom prst="corner">
          <a:avLst>
            <a:gd name="adj1" fmla="val 16120"/>
            <a:gd name="adj2" fmla="val 1611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C7887-2E89-433D-876D-4DB5B387C54E}">
      <dsp:nvSpPr>
        <dsp:cNvPr id="0" name=""/>
        <dsp:cNvSpPr/>
      </dsp:nvSpPr>
      <dsp:spPr>
        <a:xfrm>
          <a:off x="1816916" y="964825"/>
          <a:ext cx="1346158" cy="11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Grass</a:t>
          </a:r>
        </a:p>
      </dsp:txBody>
      <dsp:txXfrm>
        <a:off x="1816916" y="964825"/>
        <a:ext cx="1346158" cy="1179986"/>
      </dsp:txXfrm>
    </dsp:sp>
    <dsp:sp modelId="{A0A694F5-8881-419C-BE94-EAC87E3420E9}">
      <dsp:nvSpPr>
        <dsp:cNvPr id="0" name=""/>
        <dsp:cNvSpPr/>
      </dsp:nvSpPr>
      <dsp:spPr>
        <a:xfrm>
          <a:off x="2909082" y="409537"/>
          <a:ext cx="253992" cy="253992"/>
        </a:xfrm>
        <a:prstGeom prst="triangle">
          <a:avLst>
            <a:gd name="adj" fmla="val 10000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EFA8F-15DD-4C55-A696-85E86666B26E}">
      <dsp:nvSpPr>
        <dsp:cNvPr id="0" name=""/>
        <dsp:cNvSpPr/>
      </dsp:nvSpPr>
      <dsp:spPr>
        <a:xfrm rot="5400000">
          <a:off x="3614458" y="111523"/>
          <a:ext cx="896095" cy="1491083"/>
        </a:xfrm>
        <a:prstGeom prst="corner">
          <a:avLst>
            <a:gd name="adj1" fmla="val 16120"/>
            <a:gd name="adj2" fmla="val 1611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9102B-3AD0-428C-93D9-559EC45561CB}">
      <dsp:nvSpPr>
        <dsp:cNvPr id="0" name=""/>
        <dsp:cNvSpPr/>
      </dsp:nvSpPr>
      <dsp:spPr>
        <a:xfrm>
          <a:off x="3464877" y="557036"/>
          <a:ext cx="1346158" cy="11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Cow</a:t>
          </a:r>
        </a:p>
      </dsp:txBody>
      <dsp:txXfrm>
        <a:off x="3464877" y="557036"/>
        <a:ext cx="1346158" cy="1179986"/>
      </dsp:txXfrm>
    </dsp:sp>
    <dsp:sp modelId="{B28EC068-41C0-45FB-B795-B3A2F53B82C8}">
      <dsp:nvSpPr>
        <dsp:cNvPr id="0" name=""/>
        <dsp:cNvSpPr/>
      </dsp:nvSpPr>
      <dsp:spPr>
        <a:xfrm>
          <a:off x="4557043" y="1748"/>
          <a:ext cx="253992" cy="253992"/>
        </a:xfrm>
        <a:prstGeom prst="triangle">
          <a:avLst>
            <a:gd name="adj" fmla="val 10000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53BA8-5B7B-4976-B77B-FF8540603845}">
      <dsp:nvSpPr>
        <dsp:cNvPr id="0" name=""/>
        <dsp:cNvSpPr/>
      </dsp:nvSpPr>
      <dsp:spPr>
        <a:xfrm rot="5400000">
          <a:off x="5262418" y="-296266"/>
          <a:ext cx="896095" cy="1491083"/>
        </a:xfrm>
        <a:prstGeom prst="corner">
          <a:avLst>
            <a:gd name="adj1" fmla="val 16120"/>
            <a:gd name="adj2" fmla="val 1611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9D48C-B962-46FE-A466-9A51243A154A}">
      <dsp:nvSpPr>
        <dsp:cNvPr id="0" name=""/>
        <dsp:cNvSpPr/>
      </dsp:nvSpPr>
      <dsp:spPr>
        <a:xfrm>
          <a:off x="5112838" y="149246"/>
          <a:ext cx="1346158" cy="11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</a:rPr>
            <a:t>Human</a:t>
          </a:r>
        </a:p>
      </dsp:txBody>
      <dsp:txXfrm>
        <a:off x="5112838" y="149246"/>
        <a:ext cx="1346158" cy="1179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B38BB-310A-464B-BB28-7327C73E1E57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</a:rPr>
            <a:t>Discuss with a partner </a:t>
          </a:r>
        </a:p>
      </dsp:txBody>
      <dsp:txXfrm>
        <a:off x="60799" y="468165"/>
        <a:ext cx="2962333" cy="2237787"/>
      </dsp:txXfrm>
    </dsp:sp>
    <dsp:sp modelId="{982FB82E-FAF5-0F42-9D11-7445EBF16DD2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300" kern="1200" dirty="0"/>
        </a:p>
      </dsp:txBody>
      <dsp:txXfrm>
        <a:off x="7107" y="2705952"/>
        <a:ext cx="2161772" cy="985335"/>
      </dsp:txXfrm>
    </dsp:sp>
    <dsp:sp modelId="{D84CB851-28DD-5F46-9C64-455B8D7114ED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15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FF5D9-A883-F243-A06A-D68F7C0DFABB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Make your pledge</a:t>
          </a:r>
        </a:p>
      </dsp:txBody>
      <dsp:txXfrm>
        <a:off x="3649986" y="468165"/>
        <a:ext cx="2962333" cy="2237787"/>
      </dsp:txXfrm>
    </dsp:sp>
    <dsp:sp modelId="{B50A4208-C3A7-1B41-BFD5-532CA79E4DD7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300" kern="1200" dirty="0"/>
        </a:p>
      </dsp:txBody>
      <dsp:txXfrm>
        <a:off x="3596294" y="2705952"/>
        <a:ext cx="2161772" cy="985335"/>
      </dsp:txXfrm>
    </dsp:sp>
    <dsp:sp modelId="{197B26A2-889D-B14B-928B-0831C4715FC1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7D7C4-F7E0-7342-9AAB-61D107B18B5B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Write a letter to the ocean</a:t>
          </a:r>
        </a:p>
      </dsp:txBody>
      <dsp:txXfrm>
        <a:off x="7239173" y="468165"/>
        <a:ext cx="2962333" cy="2237787"/>
      </dsp:txXfrm>
    </dsp:sp>
    <dsp:sp modelId="{412730E3-7F07-FE4A-9720-1542C5019241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300" kern="1200" dirty="0"/>
        </a:p>
      </dsp:txBody>
      <dsp:txXfrm>
        <a:off x="7185481" y="2705952"/>
        <a:ext cx="2161772" cy="985335"/>
      </dsp:txXfrm>
    </dsp:sp>
    <dsp:sp modelId="{31132041-9C77-624D-A162-72607F22016F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F4A10-C67E-402A-BC33-1FB825B9000F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BF7E0-0DD1-408A-A07C-78C2795C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5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ES" dirty="0"/>
              <a:t>stock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417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https://multimedialibrary.msc.org/?r=17758&amp;k=df3ba79967</a:t>
            </a:r>
          </a:p>
          <a:p>
            <a:endParaRPr lang="en-US" dirty="0"/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841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55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Credit: Woolworths SA (from MSC library)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74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istock.com/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MatteoBattagliarin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9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5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 https://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marinestewardshipcouncil.sharepoint.com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/: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:/s/Communications/EYmxQO6HRiFCtR-nujzOYz4BsoRDN1gxNTNEe3dXT0uEDQ?e=u3LRwW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061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72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https://www.msc.org/what-we-are-doing/ oceans-at-risk/the-impact-on-communities </a:t>
            </a:r>
          </a:p>
          <a:p>
            <a:pPr marL="0" indent="0">
              <a:buNone/>
            </a:pPr>
            <a:r>
              <a:rPr lang="en-US" dirty="0"/>
              <a:t>All bullet 4 figures from the UNFAO SOFIA 2022 report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95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video: https://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www.msc.org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/docs/default-source/default-document-library/education-page/4-fishing-sustainably.mp4?sfvrsn=f32fd95d_4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9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AF7C-7F10-ACFF-1181-60F5D2639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C17FA-967A-8175-63E4-4FBAF9A6D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70A9C-CB79-38FD-6CDF-E672315E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D11F3-8415-B44E-B882-98D32DAC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1D1B7-7F91-40C4-BB08-062C4572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8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261E-57F0-321E-7733-65F1EEA7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C862A-AB94-9A7F-3CC8-B312AB663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9267-065F-76AE-2418-0C74F72E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2E02C-F055-ED59-E152-4E7D2950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4C09B-C00F-390B-B4BC-315F4CC4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8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AEADF-C6E3-6BA1-9EAD-CFDB6E94C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92B83-2BFD-35C6-AF51-FE6DB91CD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DF6C6-ADE7-81AE-10CF-C4B5AFB2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89EB3-7624-7794-BBCD-BB53ABC6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FD383-F55A-F7CD-18E5-7AE575B7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633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154215-9CD8-4844-8F23-0E9546EB0675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E4F7ED8-E22E-AF4D-BD84-FF7A091E0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66" y="-290"/>
            <a:ext cx="8400585" cy="685828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7CA17BA-4BEF-F740-899A-A772695D7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6" y="598700"/>
            <a:ext cx="1198875" cy="11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FDA23E-2BD5-1E41-88B7-F072B13EF750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ACB32E-23B3-4C4B-896D-4A02523356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1BE60FE-E9E0-DF41-B69E-1CFCCE3338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oup of people in a boat on a body of water&#10;Credit: Woolworths SA">
            <a:extLst>
              <a:ext uri="{FF2B5EF4-FFF2-40B4-BE49-F238E27FC236}">
                <a16:creationId xmlns:a16="http://schemas.microsoft.com/office/drawing/2014/main" id="{3A7DB05A-C750-D14C-9733-D2178BBAC7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44" y="-42381"/>
            <a:ext cx="12267344" cy="69003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BB99B5-A72B-6D46-A2D6-34ADB537DCD1}"/>
              </a:ext>
            </a:extLst>
          </p:cNvPr>
          <p:cNvSpPr/>
          <p:nvPr userDrawn="1"/>
        </p:nvSpPr>
        <p:spPr>
          <a:xfrm>
            <a:off x="-75344" y="6311901"/>
            <a:ext cx="12267344" cy="5461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103982-F920-3746-87A3-5A24B3C2ADFF}"/>
              </a:ext>
            </a:extLst>
          </p:cNvPr>
          <p:cNvSpPr/>
          <p:nvPr userDrawn="1"/>
        </p:nvSpPr>
        <p:spPr>
          <a:xfrm>
            <a:off x="118708" y="6446451"/>
            <a:ext cx="3017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" pitchFamily="2" charset="0"/>
              </a:rPr>
              <a:t>Credit: Woolworths SA (from MSC library)</a:t>
            </a:r>
          </a:p>
        </p:txBody>
      </p:sp>
    </p:spTree>
    <p:extLst>
      <p:ext uri="{BB962C8B-B14F-4D97-AF65-F5344CB8AC3E}">
        <p14:creationId xmlns:p14="http://schemas.microsoft.com/office/powerpoint/2010/main" val="70203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87A3-8C94-8B31-7889-98AF6D7C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45DB8-764F-B6C2-C135-DBB8749E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801A7-3CE1-1931-EB78-7C8DFF2C6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EE3AE-C5B9-2A7B-63C5-21CE85EB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10A7F-A0FB-2197-744C-A887E8FA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58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3904-93FD-A4B0-12A6-B259BD4F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06F29-2A37-668D-D18D-CAA412C3F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1D25B-F68B-E768-DE45-F46DCA8B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2F7ED-6130-523A-FA2A-8CD3BF9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3C06-D146-0979-05E6-A9A3D8E2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72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40F9-B43E-E737-E741-E44028E4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9B738-4CDB-8361-A5A4-856343C5D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91A5F-1D6B-4EA1-2C32-9C49D5C10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3C2E2-EB61-E7F5-1487-E54042E6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889F2-7388-6E30-D471-EFBEAC08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D6F8C-4105-E8E0-A98B-302F9DA4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99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B6DB-775B-4BA6-3C3B-EE65B39C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2236C-F402-66AA-5CF9-01C30668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66675-4255-7BDA-BF34-C5D1AD218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A4554-D538-AB67-A58A-AB7E9612A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72789-12CF-C974-FD88-88FBFF5F9C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D20F5-ECA1-2435-E8B7-D5F21B2BE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DECF8-10CF-DC1E-1546-065A53A2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8A591-3B41-BA2C-E56A-46367A58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41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D197-3A7A-5780-0272-F79E12DC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5D6F1-8CB6-4642-83AE-20DC1628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AC0AF-D09E-1842-35CE-4D2E34A7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29C89-DF6C-0271-5CCB-B7B5225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40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6305D-A3F6-93B4-87D0-06074AC0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79AD6-54AE-CAC1-750F-9BB27024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C947F-4695-53B0-7138-1FCF771A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6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E864-C304-3B80-A4A6-1A3CFF1D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823BF-3C83-C74A-5477-D6352744F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FE7D7-3477-C51B-56B6-EE71212C9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743DF-F37B-692F-5256-E799E507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3F1-E01F-FA88-0B56-A088B095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9D315-2EB9-8CB0-F948-6A93A397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E3D2-7825-2725-37E2-710C6455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CC321-4028-90EE-EF3A-93924FF18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CC86E-65B7-C7EE-DBB3-BF23E33CF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E8613-FE4C-B4CE-4743-59799A0B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05381-0834-AD1B-7C51-87105B37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99607-A1AF-1804-9797-EE51D0DF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4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51F182-0E7E-6A4F-061A-AAB9CF03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654B3-8ECB-7264-1CF8-BED9DB581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B4BDC-59E7-D06F-A1E5-5318F5736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22B31-AAE6-422A-BBF5-5D8AEF38DC2C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7183D-0B36-128E-FE73-C2493003C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F29C-B4AB-07CB-3F86-573D35590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6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OpUz4xsOlA?feature=oembed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openxmlformats.org/officeDocument/2006/relationships/hyperlink" Target="https://multimedialibrary.msc.org/?r=17758&amp;k=df3ba79967" TargetMode="External"/><Relationship Id="rId3" Type="http://schemas.openxmlformats.org/officeDocument/2006/relationships/image" Target="../media/image38.emf"/><Relationship Id="rId21" Type="http://schemas.microsoft.com/office/2007/relationships/hdphoto" Target="../media/hdphoto12.wdp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17" Type="http://schemas.microsoft.com/office/2007/relationships/hdphoto" Target="../media/hdphoto9.wdp"/><Relationship Id="rId2" Type="http://schemas.openxmlformats.org/officeDocument/2006/relationships/notesSlide" Target="../notesSlides/notesSlide10.xml"/><Relationship Id="rId16" Type="http://schemas.microsoft.com/office/2007/relationships/hdphoto" Target="../media/hdphoto8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42.png"/><Relationship Id="rId19" Type="http://schemas.microsoft.com/office/2007/relationships/hdphoto" Target="../media/hdphoto10.wdp"/><Relationship Id="rId4" Type="http://schemas.openxmlformats.org/officeDocument/2006/relationships/image" Target="../media/image39.pn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16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0466ACB-0264-6BBE-A5AA-6CFAD8FAA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D3454CA-F224-FFD4-AFC2-8DC6F8C7B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5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B05C32C-CC11-889F-27AA-7C1EFA511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9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ollage, screenshot, ship, watercraft&#10;&#10;Description automatically generated">
            <a:extLst>
              <a:ext uri="{FF2B5EF4-FFF2-40B4-BE49-F238E27FC236}">
                <a16:creationId xmlns:a16="http://schemas.microsoft.com/office/drawing/2014/main" id="{33A963C0-C4B9-86C3-7AB7-3D6B922FD8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" y="-171237"/>
            <a:ext cx="12005265" cy="67833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F656DC3-8312-1F98-A775-09FDCF9FCD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7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DA5132-C64B-DEA4-ED8F-6ED69C929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7118" y="409952"/>
            <a:ext cx="9752381" cy="6038095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258FC794-0218-D04C-D006-3187312A0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10" y="149232"/>
            <a:ext cx="11609180" cy="65595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798D0EA-C1C4-8ABB-0094-AA73D2E8CB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4293154-BAEC-0AD0-BBD2-4306E838AA3F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ENVIRONMENTAL PATH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92F7C30-DA8E-72B0-4B9C-167CB8F841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B813F0-92FB-3E0F-BC01-4AD29EB555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82" y="-30096"/>
            <a:ext cx="3781187" cy="692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22CC-C5F3-7D78-BA3C-4D0074F5F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19" y="1851008"/>
            <a:ext cx="6455794" cy="3857064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We all need to eat to live! </a:t>
            </a:r>
          </a:p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All living things – including us! – need energy, and we get it from food. </a:t>
            </a:r>
          </a:p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We use the energy from food to breathe, move and use our bodies. We also store energy in our bodies.</a:t>
            </a:r>
          </a:p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Plants get their energy from the sun.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A1C1910-A96C-943D-73E2-C1E38137ACEC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867804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 ALL NEED TO EAT! BUT WHY?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EF725A4-53FB-08AD-79D8-3B2161E6FC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2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C86E722-E3D1-5B25-A299-7E3134594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363547"/>
              </p:ext>
            </p:extLst>
          </p:nvPr>
        </p:nvGraphicFramePr>
        <p:xfrm>
          <a:off x="12691552" y="4711960"/>
          <a:ext cx="8128000" cy="2146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3">
            <a:extLst>
              <a:ext uri="{FF2B5EF4-FFF2-40B4-BE49-F238E27FC236}">
                <a16:creationId xmlns:a16="http://schemas.microsoft.com/office/drawing/2014/main" id="{55A031AB-936A-DA19-A64E-204B13C59D95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867804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TRANSFER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C0EE39F-6092-1CE9-7C1D-856AA3CFDC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47C31F-73E1-F3A6-BD3E-960A444CA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19" y="1633680"/>
            <a:ext cx="5679363" cy="4490634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Some animals eat plants, and others eat other animals. Some eat both!</a:t>
            </a:r>
          </a:p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When an animal eats another animal or a plant, energy is transferred from one organism to another.</a:t>
            </a:r>
          </a:p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If that animal is eaten, energy transfers again. This is called a </a:t>
            </a:r>
            <a:r>
              <a:rPr lang="en-GB" sz="2400" b="1" dirty="0">
                <a:solidFill>
                  <a:srgbClr val="0066AB"/>
                </a:solidFill>
                <a:latin typeface="MetaPro-Book" panose="020B0604030101020102" pitchFamily="34" charset="0"/>
              </a:rPr>
              <a:t>food chain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.</a:t>
            </a:r>
          </a:p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The arrows show the flow of the energy from one animal to another</a:t>
            </a:r>
          </a:p>
        </p:txBody>
      </p:sp>
      <p:pic>
        <p:nvPicPr>
          <p:cNvPr id="14" name="Picture 13" descr="A picture containing mammal, dog, art, silhouette&#10;&#10;Description automatically generated">
            <a:extLst>
              <a:ext uri="{FF2B5EF4-FFF2-40B4-BE49-F238E27FC236}">
                <a16:creationId xmlns:a16="http://schemas.microsoft.com/office/drawing/2014/main" id="{4AB6DBE5-DFE4-933D-5C63-E6386821AA8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630" y="1458686"/>
            <a:ext cx="3024486" cy="502238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A921F4CA-29A2-DEBB-F3DD-801B7261A2C9}"/>
              </a:ext>
            </a:extLst>
          </p:cNvPr>
          <p:cNvSpPr txBox="1">
            <a:spLocks/>
          </p:cNvSpPr>
          <p:nvPr/>
        </p:nvSpPr>
        <p:spPr>
          <a:xfrm>
            <a:off x="8479351" y="1158004"/>
            <a:ext cx="1749044" cy="26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20"/>
              </a:spcBef>
            </a:pPr>
            <a:r>
              <a:rPr lang="en-GB" sz="1600" b="1" kern="0" dirty="0">
                <a:solidFill>
                  <a:srgbClr val="00B1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FOOD CHAIN</a:t>
            </a:r>
            <a:endParaRPr lang="es-ES" sz="1600" b="1" kern="0" dirty="0">
              <a:solidFill>
                <a:srgbClr val="00B1D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EBF797F-74A5-DFEF-5CF1-390ED08CA73A}"/>
              </a:ext>
            </a:extLst>
          </p:cNvPr>
          <p:cNvSpPr txBox="1">
            <a:spLocks/>
          </p:cNvSpPr>
          <p:nvPr/>
        </p:nvSpPr>
        <p:spPr>
          <a:xfrm>
            <a:off x="10442956" y="3228945"/>
            <a:ext cx="780215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1200" kern="0" dirty="0">
                <a:solidFill>
                  <a:srgbClr val="00B1D6"/>
                </a:solidFill>
                <a:latin typeface="MetaPro-Book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transfer</a:t>
            </a:r>
            <a:endParaRPr lang="es-ES" sz="1200" kern="0" dirty="0">
              <a:solidFill>
                <a:srgbClr val="00B1D6"/>
              </a:solidFill>
              <a:latin typeface="MetaPro-Book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F97C170-8D49-76D0-36D2-DDCA9F80E3F2}"/>
              </a:ext>
            </a:extLst>
          </p:cNvPr>
          <p:cNvSpPr txBox="1">
            <a:spLocks/>
          </p:cNvSpPr>
          <p:nvPr/>
        </p:nvSpPr>
        <p:spPr>
          <a:xfrm>
            <a:off x="10725985" y="5351659"/>
            <a:ext cx="780215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1200" kern="0" dirty="0">
                <a:solidFill>
                  <a:srgbClr val="00B1D6"/>
                </a:solidFill>
                <a:latin typeface="MetaPro-Book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transfer</a:t>
            </a:r>
            <a:endParaRPr lang="es-ES" sz="1200" kern="0" dirty="0">
              <a:solidFill>
                <a:srgbClr val="00B1D6"/>
              </a:solidFill>
              <a:latin typeface="MetaPro-Book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82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D790-2D8D-90CC-B4D9-F8EC1FCE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19" y="2617499"/>
            <a:ext cx="10515600" cy="16773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Plants are </a:t>
            </a:r>
            <a:r>
              <a:rPr lang="en-GB" sz="2400" b="1" dirty="0">
                <a:solidFill>
                  <a:srgbClr val="0066AB"/>
                </a:solidFill>
                <a:latin typeface="MetaPro-Black" panose="020B0604030101020102" pitchFamily="34" charset="0"/>
              </a:rPr>
              <a:t>producers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 get their energy from the sun.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Pro-Black" panose="020B0604030101020102" pitchFamily="34" charset="0"/>
              </a:rPr>
              <a:t>Consumers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 and get their energy from eating plants, other animals, or both.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Can you sort these organisms into producers and consumers?</a:t>
            </a:r>
            <a:endParaRPr lang="en-GB" sz="24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AC85784-8E10-8446-9D81-75FE5D3FC0AC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8463550" cy="16773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 CAN LABEL PLANTS AND ANIMALS ACCORDING TO THEIR ROLE IN THE FOOD CHAIN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DFB8624-439D-630B-0A1A-8A04A9011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F95F97-8C59-4398-83B7-FFFE90FC38EB}"/>
              </a:ext>
            </a:extLst>
          </p:cNvPr>
          <p:cNvSpPr txBox="1">
            <a:spLocks/>
          </p:cNvSpPr>
          <p:nvPr/>
        </p:nvSpPr>
        <p:spPr>
          <a:xfrm>
            <a:off x="2287001" y="4184043"/>
            <a:ext cx="1384454" cy="208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Broccoli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Human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Plankton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Seal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Fish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Chicken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772A3B-F342-3AF3-B0CF-5B32AA10831A}"/>
              </a:ext>
            </a:extLst>
          </p:cNvPr>
          <p:cNvSpPr txBox="1">
            <a:spLocks/>
          </p:cNvSpPr>
          <p:nvPr/>
        </p:nvSpPr>
        <p:spPr>
          <a:xfrm>
            <a:off x="3671455" y="4184043"/>
            <a:ext cx="1384454" cy="208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Shark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Seeds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Shrimp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Seagrass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Turtle</a:t>
            </a:r>
          </a:p>
        </p:txBody>
      </p:sp>
    </p:spTree>
    <p:extLst>
      <p:ext uri="{BB962C8B-B14F-4D97-AF65-F5344CB8AC3E}">
        <p14:creationId xmlns:p14="http://schemas.microsoft.com/office/powerpoint/2010/main" val="1071617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D28E91-7022-D789-187F-238F330C28E9}"/>
              </a:ext>
            </a:extLst>
          </p:cNvPr>
          <p:cNvSpPr txBox="1"/>
          <p:nvPr/>
        </p:nvSpPr>
        <p:spPr>
          <a:xfrm>
            <a:off x="634482" y="5545813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66AB"/>
                </a:solidFill>
                <a:latin typeface="MetaPro-Book" panose="020B0604030101020102" pitchFamily="34" charset="0"/>
              </a:rPr>
              <a:t>Which organisms are at the top of the food chain?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A616986-C4C9-48F0-8706-9891B666FF96}"/>
              </a:ext>
            </a:extLst>
          </p:cNvPr>
          <p:cNvSpPr txBox="1">
            <a:spLocks/>
          </p:cNvSpPr>
          <p:nvPr/>
        </p:nvSpPr>
        <p:spPr>
          <a:xfrm>
            <a:off x="569613" y="588617"/>
            <a:ext cx="9779731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YOU MAKE A FOOD CHAIN FEATURING SOME OF THESE PLANTS AND ANIMALS?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86979C6-1D47-49E8-F4D9-3F22554085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080520-DC5E-D7FF-21F1-2E352825C77A}"/>
              </a:ext>
            </a:extLst>
          </p:cNvPr>
          <p:cNvSpPr txBox="1">
            <a:spLocks/>
          </p:cNvSpPr>
          <p:nvPr/>
        </p:nvSpPr>
        <p:spPr>
          <a:xfrm>
            <a:off x="2093037" y="2218990"/>
            <a:ext cx="2479963" cy="373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Broccoli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Human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Plankton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Seal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Fish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Chicken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5CB90C-FAEA-A109-41C4-E3E050B75082}"/>
              </a:ext>
            </a:extLst>
          </p:cNvPr>
          <p:cNvSpPr txBox="1">
            <a:spLocks/>
          </p:cNvSpPr>
          <p:nvPr/>
        </p:nvSpPr>
        <p:spPr>
          <a:xfrm>
            <a:off x="3948546" y="2218990"/>
            <a:ext cx="2479963" cy="373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Shark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Seeds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Shrimp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Seagrass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Turtle</a:t>
            </a:r>
          </a:p>
        </p:txBody>
      </p:sp>
    </p:spTree>
    <p:extLst>
      <p:ext uri="{BB962C8B-B14F-4D97-AF65-F5344CB8AC3E}">
        <p14:creationId xmlns:p14="http://schemas.microsoft.com/office/powerpoint/2010/main" val="117608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CB9933-5719-805B-CC5A-60659849B134}"/>
              </a:ext>
            </a:extLst>
          </p:cNvPr>
          <p:cNvSpPr/>
          <p:nvPr/>
        </p:nvSpPr>
        <p:spPr>
          <a:xfrm>
            <a:off x="1222227" y="741380"/>
            <a:ext cx="9747545" cy="5127758"/>
          </a:xfrm>
          <a:prstGeom prst="rect">
            <a:avLst/>
          </a:prstGeom>
          <a:solidFill>
            <a:srgbClr val="3760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FD65-BFDB-FD3B-300A-F8E2E8AC3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254" y="1906351"/>
            <a:ext cx="9145165" cy="371852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500" b="1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Educators’ guide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500" dirty="0">
                <a:solidFill>
                  <a:schemeClr val="bg1"/>
                </a:solidFill>
                <a:effectLst/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many challenges facing the Ocean. But the momentum to solve them is growing. We all have a part to play in this. Over a third of global fish stocks are exploited at an unsustainable rate. We need to change this. Our individual actions can add up to a bigger change. World Ocean Day is a chance to shine a spotlight on how we can make a deal to protect the ocean.  </a:t>
            </a:r>
            <a:endParaRPr lang="en-GB" sz="1500" dirty="0">
              <a:solidFill>
                <a:schemeClr val="bg1"/>
              </a:solidFill>
              <a:effectLst/>
              <a:latin typeface="MetaPro-Book" panose="020B06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500" dirty="0">
                <a:solidFill>
                  <a:schemeClr val="bg1"/>
                </a:solidFill>
                <a:effectLst/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</a:t>
            </a:r>
            <a:r>
              <a:rPr lang="en-GB" sz="1500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designed to support the World Ocean Day learning activities, </a:t>
            </a:r>
            <a:r>
              <a:rPr lang="en-GB" sz="1500" dirty="0">
                <a:solidFill>
                  <a:schemeClr val="bg1"/>
                </a:solidFill>
                <a:effectLst/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suitable for learners aged 9+ across science and social science, with the opportunity to get creative with art or creative writing too.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500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slides 3-4 to start your activity, then choose your sustainability path – social, environmental or economic, and use other slides to support your path.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500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Finally, learners can think about the actions people can take, and make their deal with the Ocean.</a:t>
            </a:r>
            <a:endParaRPr lang="en-GB" sz="1500" dirty="0">
              <a:solidFill>
                <a:schemeClr val="bg1"/>
              </a:solidFill>
              <a:effectLst/>
              <a:latin typeface="MetaPro-Book" panose="020B06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500" dirty="0">
              <a:latin typeface="MetaPro-Book" panose="020B0604030101020102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7DBF6A8-B1E5-98BE-4FAF-96D89710F44E}"/>
              </a:ext>
            </a:extLst>
          </p:cNvPr>
          <p:cNvSpPr txBox="1">
            <a:spLocks/>
          </p:cNvSpPr>
          <p:nvPr/>
        </p:nvSpPr>
        <p:spPr>
          <a:xfrm>
            <a:off x="1366473" y="579247"/>
            <a:ext cx="14864585" cy="114595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76847" defTabSz="1507846">
              <a:lnSpc>
                <a:spcPts val="10400"/>
              </a:lnSpc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>
                    <a:prstClr val="white">
                      <a:lumMod val="75000"/>
                    </a:prstClr>
                  </a:glo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ALL STARTS HERE…</a:t>
            </a:r>
            <a:endParaRPr lang="en-US" sz="4400" b="1" kern="0" dirty="0">
              <a:effectLst>
                <a:glow>
                  <a:prstClr val="white">
                    <a:lumMod val="75000"/>
                  </a:prstClr>
                </a:glo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2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9B4D8-633B-10F2-59C6-D205380C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690" y="2061153"/>
            <a:ext cx="9053945" cy="31204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Primary consumers 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get their energy from plants.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Secondary consumers 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get their energy from other animals.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Animals at the top of a food chain are </a:t>
            </a: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apex predators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Decomposers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 get their energy by breaking down other organisms when they die.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This could be a fungus growing on a tree, or starfish eating a whale at the bottom of the ocean.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8740F69-74A4-E849-6889-9F28744D1BC7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867804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MORE ABOUT FOOD CHAINS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B88AA63-EF1E-F887-CC7D-0F92EDAF26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07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E16FD-B8E6-EEFD-2566-B5C7E66A62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073"/>
            <a:ext cx="11694694" cy="6607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AFF875-50C6-1306-6038-A540A37D5144}"/>
              </a:ext>
            </a:extLst>
          </p:cNvPr>
          <p:cNvSpPr txBox="1"/>
          <p:nvPr/>
        </p:nvSpPr>
        <p:spPr>
          <a:xfrm>
            <a:off x="978609" y="1182231"/>
            <a:ext cx="4611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etaPro-Book" panose="020B0604030101020102" pitchFamily="34" charset="0"/>
                <a:ea typeface="+mn-ea"/>
                <a:cs typeface="+mn-cs"/>
              </a:rPr>
              <a:t>Can you identify a producer, a primary consumer, a secondary consumer and the apex predator in this food chain?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0F638A6-B40F-8D8E-F4FF-404386F7C0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65D16-C105-C894-4FD9-CE944B0889C7}"/>
              </a:ext>
            </a:extLst>
          </p:cNvPr>
          <p:cNvSpPr txBox="1"/>
          <p:nvPr/>
        </p:nvSpPr>
        <p:spPr>
          <a:xfrm>
            <a:off x="804438" y="4907294"/>
            <a:ext cx="2014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phytoplankton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769AF-4CAF-2FF6-B751-F1F5372D1C7E}"/>
              </a:ext>
            </a:extLst>
          </p:cNvPr>
          <p:cNvSpPr txBox="1"/>
          <p:nvPr/>
        </p:nvSpPr>
        <p:spPr>
          <a:xfrm>
            <a:off x="3733386" y="5800842"/>
            <a:ext cx="10585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SHRIMP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8066B-799F-A7EE-4EFD-DD43EA85F95F}"/>
              </a:ext>
            </a:extLst>
          </p:cNvPr>
          <p:cNvSpPr txBox="1"/>
          <p:nvPr/>
        </p:nvSpPr>
        <p:spPr>
          <a:xfrm>
            <a:off x="6372414" y="5106361"/>
            <a:ext cx="10585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COD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C9648-1165-0F50-957D-D8A6C39292F2}"/>
              </a:ext>
            </a:extLst>
          </p:cNvPr>
          <p:cNvSpPr txBox="1"/>
          <p:nvPr/>
        </p:nvSpPr>
        <p:spPr>
          <a:xfrm>
            <a:off x="8675776" y="4377155"/>
            <a:ext cx="10585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SEAL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EB050-C8A4-3FD6-402C-CD6690D7EE61}"/>
              </a:ext>
            </a:extLst>
          </p:cNvPr>
          <p:cNvSpPr txBox="1"/>
          <p:nvPr/>
        </p:nvSpPr>
        <p:spPr>
          <a:xfrm>
            <a:off x="7862963" y="1538136"/>
            <a:ext cx="10585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POLAR BEAR</a:t>
            </a:r>
          </a:p>
        </p:txBody>
      </p:sp>
    </p:spTree>
    <p:extLst>
      <p:ext uri="{BB962C8B-B14F-4D97-AF65-F5344CB8AC3E}">
        <p14:creationId xmlns:p14="http://schemas.microsoft.com/office/powerpoint/2010/main" val="391200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BD7BB-3CDD-655D-DDD9-F5E2FAD6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29765" cy="1325563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etaPro-Book" panose="020B0604030101020102" pitchFamily="34" charset="0"/>
                <a:ea typeface="+mn-ea"/>
                <a:cs typeface="+mn-cs"/>
              </a:rPr>
              <a:t>Most animals eat more than one thing! So we often need to make a food web to understand energy transfer better.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7A518-D2E2-4170-F789-50CDD5C72D15}"/>
              </a:ext>
            </a:extLst>
          </p:cNvPr>
          <p:cNvSpPr txBox="1"/>
          <p:nvPr/>
        </p:nvSpPr>
        <p:spPr>
          <a:xfrm>
            <a:off x="9792282" y="3938329"/>
            <a:ext cx="20138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MetaPro-Book" panose="020B0604030101020102" pitchFamily="34" charset="0"/>
              </a:rPr>
              <a:t>Can you identify the producer, consumers and apex predators in this food web? Which animal is the decomposer?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2319F5-0130-2B8D-1440-17A5907C2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733C9-5A08-AE0D-6B0B-6E34DDA20B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63" y="1638472"/>
            <a:ext cx="8619563" cy="485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3D066-52A2-DE28-4C42-8612816BEC9F}"/>
              </a:ext>
            </a:extLst>
          </p:cNvPr>
          <p:cNvSpPr txBox="1"/>
          <p:nvPr/>
        </p:nvSpPr>
        <p:spPr>
          <a:xfrm>
            <a:off x="1774121" y="3844460"/>
            <a:ext cx="156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phytoplankton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5E88C-CB6E-7BC2-50EE-C920F196523D}"/>
              </a:ext>
            </a:extLst>
          </p:cNvPr>
          <p:cNvSpPr txBox="1"/>
          <p:nvPr/>
        </p:nvSpPr>
        <p:spPr>
          <a:xfrm>
            <a:off x="3461371" y="2439199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SEA BIRDS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5746C-C032-F8FB-B54A-F9BF08717947}"/>
              </a:ext>
            </a:extLst>
          </p:cNvPr>
          <p:cNvSpPr txBox="1"/>
          <p:nvPr/>
        </p:nvSpPr>
        <p:spPr>
          <a:xfrm>
            <a:off x="5694613" y="2254533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POLAR BEAR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AAE54-8479-DBAA-CBC4-6589EF2E3D68}"/>
              </a:ext>
            </a:extLst>
          </p:cNvPr>
          <p:cNvSpPr txBox="1"/>
          <p:nvPr/>
        </p:nvSpPr>
        <p:spPr>
          <a:xfrm>
            <a:off x="7877182" y="2087191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HUMANS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49E6F-6D59-B7C9-E318-2FA9FD484D99}"/>
              </a:ext>
            </a:extLst>
          </p:cNvPr>
          <p:cNvSpPr txBox="1"/>
          <p:nvPr/>
        </p:nvSpPr>
        <p:spPr>
          <a:xfrm>
            <a:off x="7351402" y="3519751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NARWHAL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2FCE8-89C1-85B0-FEF0-6061A8D744AE}"/>
              </a:ext>
            </a:extLst>
          </p:cNvPr>
          <p:cNvSpPr txBox="1"/>
          <p:nvPr/>
        </p:nvSpPr>
        <p:spPr>
          <a:xfrm>
            <a:off x="7480942" y="5851471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STARFISH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BD310-1EBA-D9F0-1065-EDA6B2DF351D}"/>
              </a:ext>
            </a:extLst>
          </p:cNvPr>
          <p:cNvSpPr txBox="1"/>
          <p:nvPr/>
        </p:nvSpPr>
        <p:spPr>
          <a:xfrm>
            <a:off x="4626522" y="4141527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COD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A7B247-966D-2678-F34A-59B7345CAAA0}"/>
              </a:ext>
            </a:extLst>
          </p:cNvPr>
          <p:cNvSpPr txBox="1"/>
          <p:nvPr/>
        </p:nvSpPr>
        <p:spPr>
          <a:xfrm>
            <a:off x="4441992" y="6110729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HERRING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EEAEA-63C5-0C4B-FE61-6CC22E39586A}"/>
              </a:ext>
            </a:extLst>
          </p:cNvPr>
          <p:cNvSpPr txBox="1"/>
          <p:nvPr/>
        </p:nvSpPr>
        <p:spPr>
          <a:xfrm>
            <a:off x="1271028" y="5705738"/>
            <a:ext cx="128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SHRIMP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BA73B3-1D89-F3B5-13BD-E7A2532216C8}"/>
              </a:ext>
            </a:extLst>
          </p:cNvPr>
          <p:cNvSpPr txBox="1"/>
          <p:nvPr/>
        </p:nvSpPr>
        <p:spPr>
          <a:xfrm>
            <a:off x="4767661" y="3322095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SEAL</a:t>
            </a:r>
          </a:p>
        </p:txBody>
      </p:sp>
    </p:spTree>
    <p:extLst>
      <p:ext uri="{BB962C8B-B14F-4D97-AF65-F5344CB8AC3E}">
        <p14:creationId xmlns:p14="http://schemas.microsoft.com/office/powerpoint/2010/main" val="1669368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3A4264F-D819-CC61-2E8B-5BF41463734D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ECONOMIC PATH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4B1B620-46E3-AA08-0490-65A495B40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6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eafood trade">
            <a:hlinkClick r:id="" action="ppaction://media"/>
            <a:extLst>
              <a:ext uri="{FF2B5EF4-FFF2-40B4-BE49-F238E27FC236}">
                <a16:creationId xmlns:a16="http://schemas.microsoft.com/office/drawing/2014/main" id="{4F057434-EDAD-0714-C085-8A0EC0456AC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76662" y="1058296"/>
            <a:ext cx="8391303" cy="474140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2B9E37-9DA5-A9CF-E844-3ED1931064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0F5B09-E24C-908D-097F-109359DD2C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82" y="-30096"/>
            <a:ext cx="3781187" cy="69296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E0F7026C-1AB5-611E-15FC-9ADA28445B1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FISHING IS BIG BUSINESS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C9B4CB-79CD-AC06-1258-CAC2A26B7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42795B-2887-9DFB-6132-01990AB0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610"/>
            <a:ext cx="7120095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Many communities around the world depend on the fishing industry for food and income.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For many people fishing is their livelihood.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3.3</a:t>
            </a:r>
            <a:r>
              <a:rPr lang="en-US" sz="2600" b="1" dirty="0">
                <a:solidFill>
                  <a:srgbClr val="0066AB"/>
                </a:solidFill>
                <a:latin typeface="MetaPro-Book" panose="020B0604030101020102" pitchFamily="34" charset="0"/>
              </a:rPr>
              <a:t> </a:t>
            </a: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billion people 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get at least 20% of their daily animal protein intake from fish There are </a:t>
            </a: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39 million fishers 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around the world, catching wild fish and seafood from our ocean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Over 50% of the world’s traded seafood comes from </a:t>
            </a: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low- and middle- income countries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Up to 10% of the global population relies on fisheries for their livelihood. </a:t>
            </a:r>
            <a:r>
              <a:rPr lang="en-US" sz="2600" i="1" dirty="0">
                <a:solidFill>
                  <a:srgbClr val="0066AB"/>
                </a:solidFill>
                <a:latin typeface="MetaPro-Book" panose="020B0604030101020102" pitchFamily="34" charset="0"/>
              </a:rPr>
              <a:t>Fisheries are groups of fishers, fishing boats or an area of the ocean where fish are caught to sell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84% of the people who work in the fisheries sector are in Asia, 10% live in Africa (9%) and 4% live in Latin America and the Caribbean.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69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DB7D99-F3A9-4675-8A9D-42B9C5D5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08476-735B-9730-1614-55C44E0BF348}"/>
              </a:ext>
            </a:extLst>
          </p:cNvPr>
          <p:cNvSpPr/>
          <p:nvPr/>
        </p:nvSpPr>
        <p:spPr>
          <a:xfrm>
            <a:off x="1222227" y="1034980"/>
            <a:ext cx="4766591" cy="4692580"/>
          </a:xfrm>
          <a:prstGeom prst="rect">
            <a:avLst/>
          </a:prstGeom>
          <a:solidFill>
            <a:srgbClr val="376092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F39FAB2-357B-C271-ABE6-1EA67CB43E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9325A208-5457-C681-79AC-4735D3678716}"/>
              </a:ext>
            </a:extLst>
          </p:cNvPr>
          <p:cNvSpPr txBox="1">
            <a:spLocks/>
          </p:cNvSpPr>
          <p:nvPr/>
        </p:nvSpPr>
        <p:spPr>
          <a:xfrm>
            <a:off x="1695029" y="1469489"/>
            <a:ext cx="4133015" cy="391902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OUR OCEANS ARE UNDER THREAT FROM HUMAN ACTIVITY – and that means the future of our fish and seafood is too.</a:t>
            </a:r>
          </a:p>
          <a:p>
            <a:pPr marL="12700">
              <a:spcBef>
                <a:spcPts val="120"/>
              </a:spcBef>
            </a:pPr>
            <a:endParaRPr lang="en-GB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In the last 50 years, the size of fish populations has gone down by nearly half, across the world.</a:t>
            </a:r>
            <a:endParaRPr lang="es-ES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18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343B2-BA5C-433F-94ED-C131FCEE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91C9F-A71C-333D-5F24-50624805C758}"/>
              </a:ext>
            </a:extLst>
          </p:cNvPr>
          <p:cNvSpPr/>
          <p:nvPr/>
        </p:nvSpPr>
        <p:spPr>
          <a:xfrm>
            <a:off x="-70338" y="-80387"/>
            <a:ext cx="4642338" cy="7023798"/>
          </a:xfrm>
          <a:prstGeom prst="rect">
            <a:avLst/>
          </a:prstGeom>
          <a:solidFill>
            <a:srgbClr val="006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5A79044-1F91-F323-12FF-DF68F39E9E33}"/>
              </a:ext>
            </a:extLst>
          </p:cNvPr>
          <p:cNvSpPr txBox="1">
            <a:spLocks/>
          </p:cNvSpPr>
          <p:nvPr/>
        </p:nvSpPr>
        <p:spPr>
          <a:xfrm>
            <a:off x="680146" y="896733"/>
            <a:ext cx="3409533" cy="47807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Overfishing is a serious global problem that threatens ocean wildlife, livelihoods and seafood for future generations.</a:t>
            </a:r>
          </a:p>
          <a:p>
            <a:pPr marL="12700">
              <a:spcBef>
                <a:spcPts val="120"/>
              </a:spcBef>
            </a:pPr>
            <a:endParaRPr lang="en-GB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Today, a third of global fish stocks is still overfished, so there’s a risk some species could disappear forever.</a:t>
            </a:r>
            <a:endParaRPr lang="es-ES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5067C0C-8F8A-BEAB-D833-AD91932ED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E4423-9943-CFCC-3E24-913DB7E84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4" r="8804"/>
          <a:stretch/>
        </p:blipFill>
        <p:spPr>
          <a:xfrm>
            <a:off x="4775854" y="1533499"/>
            <a:ext cx="7013374" cy="457491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26EB2156-1E70-7F7E-665F-A182B7B659A1}"/>
              </a:ext>
            </a:extLst>
          </p:cNvPr>
          <p:cNvSpPr txBox="1">
            <a:spLocks/>
          </p:cNvSpPr>
          <p:nvPr/>
        </p:nvSpPr>
        <p:spPr>
          <a:xfrm>
            <a:off x="6357465" y="1371916"/>
            <a:ext cx="4072725" cy="323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2000" kern="0" dirty="0">
                <a:solidFill>
                  <a:srgbClr val="0066AB"/>
                </a:solidFill>
                <a:latin typeface="MetaPro-Medi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MARINE FISHERIES SUSTAINABILITY</a:t>
            </a:r>
            <a:endParaRPr lang="es-ES" sz="2000" kern="0" dirty="0">
              <a:solidFill>
                <a:srgbClr val="0066AB"/>
              </a:solidFill>
              <a:latin typeface="MetaPro-Medi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62E8BFE-A20B-589F-1E72-9D17E23F2E2D}"/>
              </a:ext>
            </a:extLst>
          </p:cNvPr>
          <p:cNvSpPr txBox="1"/>
          <p:nvPr/>
        </p:nvSpPr>
        <p:spPr>
          <a:xfrm>
            <a:off x="10067085" y="6269999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>
                <a:solidFill>
                  <a:srgbClr val="0066AB"/>
                </a:solidFill>
                <a:latin typeface="MetaPro-Book" panose="020B0604030101020102" pitchFamily="34" charset="0"/>
                <a:ea typeface="Roboto Condensed" panose="02000000000000000000" pitchFamily="2" charset="0"/>
              </a:rPr>
              <a:t>© FAO SOFIA 2022</a:t>
            </a:r>
          </a:p>
        </p:txBody>
      </p:sp>
    </p:spTree>
    <p:extLst>
      <p:ext uri="{BB962C8B-B14F-4D97-AF65-F5344CB8AC3E}">
        <p14:creationId xmlns:p14="http://schemas.microsoft.com/office/powerpoint/2010/main" val="234096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AFA572-FDFC-45DD-BE40-21F92176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8C4B9EF-EF43-8733-10AB-AB4BBD03E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08B97D-BC71-416B-E6F0-2AA8C5611194}"/>
              </a:ext>
            </a:extLst>
          </p:cNvPr>
          <p:cNvSpPr/>
          <p:nvPr/>
        </p:nvSpPr>
        <p:spPr>
          <a:xfrm>
            <a:off x="923142" y="919321"/>
            <a:ext cx="4190163" cy="4082447"/>
          </a:xfrm>
          <a:prstGeom prst="rect">
            <a:avLst/>
          </a:prstGeom>
          <a:solidFill>
            <a:srgbClr val="376092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FE11EC4-5528-E8E7-4AB6-6A32535F8E47}"/>
              </a:ext>
            </a:extLst>
          </p:cNvPr>
          <p:cNvSpPr txBox="1">
            <a:spLocks/>
          </p:cNvSpPr>
          <p:nvPr/>
        </p:nvSpPr>
        <p:spPr>
          <a:xfrm>
            <a:off x="1225297" y="1313709"/>
            <a:ext cx="3636800" cy="39061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Sustainable fishing means leaving enough fish in the ocean and protecting habitats and threatened species. By safeguarding the oceans, people who depend on fishing can maintain their livelihoods.</a:t>
            </a:r>
          </a:p>
          <a:p>
            <a:pPr marL="12700">
              <a:spcBef>
                <a:spcPts val="120"/>
              </a:spcBef>
            </a:pPr>
            <a:endParaRPr lang="es-ES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81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EC6CF2-5310-CACB-384D-46800CEDC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41" y="1761480"/>
            <a:ext cx="11673918" cy="3151596"/>
          </a:xfrm>
          <a:prstGeom prst="rect">
            <a:avLst/>
          </a:prstGeom>
        </p:spPr>
      </p:pic>
      <p:pic>
        <p:nvPicPr>
          <p:cNvPr id="60" name="Picture 4" descr="handprint fish | Handabdrücke basteln, Bastelarbeiten, Bastelideen">
            <a:extLst>
              <a:ext uri="{FF2B5EF4-FFF2-40B4-BE49-F238E27FC236}">
                <a16:creationId xmlns:a16="http://schemas.microsoft.com/office/drawing/2014/main" id="{8D790227-20A4-9AAA-6DFD-B98600DB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893" y="4288535"/>
            <a:ext cx="2141287" cy="165468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425;p101">
            <a:extLst>
              <a:ext uri="{FF2B5EF4-FFF2-40B4-BE49-F238E27FC236}">
                <a16:creationId xmlns:a16="http://schemas.microsoft.com/office/drawing/2014/main" id="{3D07EC05-3615-6541-FF3E-2AC3B656841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0401" y="420213"/>
            <a:ext cx="6253245" cy="357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andprint fish | Handabdrücke basteln, Bastelarbeiten, Bastelideen">
            <a:extLst>
              <a:ext uri="{FF2B5EF4-FFF2-40B4-BE49-F238E27FC236}">
                <a16:creationId xmlns:a16="http://schemas.microsoft.com/office/drawing/2014/main" id="{166E5F97-3897-1948-17C8-C44C505B2F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6542" y="6973362"/>
            <a:ext cx="1497330" cy="1310005"/>
          </a:xfrm>
          <a:prstGeom prst="rect">
            <a:avLst/>
          </a:prstGeom>
          <a:ln w="9525" cap="flat" cmpd="sng" algn="ctr">
            <a:solidFill>
              <a:srgbClr val="44546A">
                <a:lumMod val="75000"/>
              </a:srgb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15BC8E2A-EDB5-44BE-F234-8E8F06D21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551" y="5068751"/>
            <a:ext cx="814070" cy="7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en-GB" sz="1000" i="1" dirty="0"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use a reusable water bottle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99F2C38-FCD7-65F9-8B87-A904449AD7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61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7736E20E-D241-37EB-A77E-88FF38FC3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5882264" y="403374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D0D0F281-5B0A-A9C2-E683-82F3A62A5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7656200" y="3539965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53560005-9380-133D-FEDA-A8B3DEAAF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789672" flipH="1">
            <a:off x="4927020" y="3874686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C6B64C3E-4666-444B-EB3F-3579E9692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769232" y="403374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D6590EB-F99E-DB67-3587-923F7BA0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9347840" y="3247356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2F8B50E6-5865-E093-1D6C-D7D026B8D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10646288" y="353082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C5700BE2-3C37-7DE9-0393-86A05C774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8552312" y="3905724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E315F8A-7047-E2C9-15D3-89A3A147D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6348608" y="3329653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A36B530-7DB4-5B45-7DCD-214A1D7591C9}"/>
              </a:ext>
            </a:extLst>
          </p:cNvPr>
          <p:cNvGrpSpPr/>
          <p:nvPr/>
        </p:nvGrpSpPr>
        <p:grpSpPr>
          <a:xfrm>
            <a:off x="305429" y="5428147"/>
            <a:ext cx="1724874" cy="433832"/>
            <a:chOff x="12592082" y="10469144"/>
            <a:chExt cx="2145795" cy="539700"/>
          </a:xfrm>
        </p:grpSpPr>
        <p:sp>
          <p:nvSpPr>
            <p:cNvPr id="70" name="object 11">
              <a:hlinkClick r:id="rId18"/>
              <a:extLst>
                <a:ext uri="{FF2B5EF4-FFF2-40B4-BE49-F238E27FC236}">
                  <a16:creationId xmlns:a16="http://schemas.microsoft.com/office/drawing/2014/main" id="{41212AE3-0D8B-E9BE-6473-B5ABD7C5CDDF}"/>
                </a:ext>
              </a:extLst>
            </p:cNvPr>
            <p:cNvSpPr/>
            <p:nvPr/>
          </p:nvSpPr>
          <p:spPr>
            <a:xfrm>
              <a:off x="12592082" y="10469144"/>
              <a:ext cx="2145795" cy="539700"/>
            </a:xfrm>
            <a:custGeom>
              <a:avLst/>
              <a:gdLst/>
              <a:ahLst/>
              <a:cxnLst/>
              <a:rect l="l" t="t" r="r" b="b"/>
              <a:pathLst>
                <a:path w="2254250" h="610870">
                  <a:moveTo>
                    <a:pt x="2128255" y="0"/>
                  </a:moveTo>
                  <a:lnTo>
                    <a:pt x="125634" y="0"/>
                  </a:lnTo>
                  <a:lnTo>
                    <a:pt x="76733" y="9873"/>
                  </a:lnTo>
                  <a:lnTo>
                    <a:pt x="36799" y="36799"/>
                  </a:lnTo>
                  <a:lnTo>
                    <a:pt x="9873" y="76733"/>
                  </a:lnTo>
                  <a:lnTo>
                    <a:pt x="0" y="125634"/>
                  </a:lnTo>
                  <a:lnTo>
                    <a:pt x="0" y="484950"/>
                  </a:lnTo>
                  <a:lnTo>
                    <a:pt x="9873" y="533851"/>
                  </a:lnTo>
                  <a:lnTo>
                    <a:pt x="36799" y="573786"/>
                  </a:lnTo>
                  <a:lnTo>
                    <a:pt x="76733" y="600712"/>
                  </a:lnTo>
                  <a:lnTo>
                    <a:pt x="125634" y="610585"/>
                  </a:lnTo>
                  <a:lnTo>
                    <a:pt x="2128255" y="610585"/>
                  </a:lnTo>
                  <a:lnTo>
                    <a:pt x="2177156" y="600712"/>
                  </a:lnTo>
                  <a:lnTo>
                    <a:pt x="2217091" y="573786"/>
                  </a:lnTo>
                  <a:lnTo>
                    <a:pt x="2244016" y="533851"/>
                  </a:lnTo>
                  <a:lnTo>
                    <a:pt x="2253890" y="484950"/>
                  </a:lnTo>
                  <a:lnTo>
                    <a:pt x="2253890" y="125634"/>
                  </a:lnTo>
                  <a:lnTo>
                    <a:pt x="2244016" y="76733"/>
                  </a:lnTo>
                  <a:lnTo>
                    <a:pt x="2217091" y="36799"/>
                  </a:lnTo>
                  <a:lnTo>
                    <a:pt x="2177156" y="9873"/>
                  </a:lnTo>
                  <a:lnTo>
                    <a:pt x="212825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66AB"/>
                </a:solidFill>
              </a:endParaRPr>
            </a:p>
          </p:txBody>
        </p:sp>
        <p:sp>
          <p:nvSpPr>
            <p:cNvPr id="71" name="object 15">
              <a:extLst>
                <a:ext uri="{FF2B5EF4-FFF2-40B4-BE49-F238E27FC236}">
                  <a16:creationId xmlns:a16="http://schemas.microsoft.com/office/drawing/2014/main" id="{F9B100A7-CC37-3E15-4ECD-14E630514FE6}"/>
                </a:ext>
              </a:extLst>
            </p:cNvPr>
            <p:cNvSpPr txBox="1"/>
            <p:nvPr/>
          </p:nvSpPr>
          <p:spPr>
            <a:xfrm>
              <a:off x="12718962" y="10604532"/>
              <a:ext cx="1920942" cy="27699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0"/>
                </a:spcBef>
              </a:pPr>
              <a:r>
                <a:rPr sz="1500" b="1" dirty="0">
                  <a:solidFill>
                    <a:srgbClr val="0066AB"/>
                  </a:solidFill>
                  <a:latin typeface="MetaPro-Black" panose="020B0604030101020102" pitchFamily="34" charset="0"/>
                  <a:cs typeface="Calibri"/>
                </a:rPr>
                <a:t>DOWNLOAD</a:t>
              </a:r>
              <a:r>
                <a:rPr sz="1500" b="1" spc="-50" dirty="0">
                  <a:solidFill>
                    <a:srgbClr val="0066AB"/>
                  </a:solidFill>
                  <a:latin typeface="MetaPro-Black" panose="020B0604030101020102" pitchFamily="34" charset="0"/>
                  <a:cs typeface="Calibri"/>
                </a:rPr>
                <a:t> </a:t>
              </a:r>
              <a:r>
                <a:rPr sz="1500" b="1" spc="45" dirty="0">
                  <a:solidFill>
                    <a:srgbClr val="0066AB"/>
                  </a:solidFill>
                  <a:latin typeface="MetaPro-Black" panose="020B0604030101020102" pitchFamily="34" charset="0"/>
                  <a:cs typeface="Calibri"/>
                </a:rPr>
                <a:t>HERE</a:t>
              </a:r>
              <a:endParaRPr sz="1500" b="1" dirty="0">
                <a:solidFill>
                  <a:srgbClr val="0066AB"/>
                </a:solidFill>
                <a:latin typeface="MetaPro-Black" panose="020B0604030101020102" pitchFamily="34" charset="0"/>
                <a:cs typeface="Calibri"/>
              </a:endParaRPr>
            </a:p>
          </p:txBody>
        </p:sp>
      </p:grpSp>
      <p:pic>
        <p:nvPicPr>
          <p:cNvPr id="72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152128B-8501-235D-415F-28BB21C6B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9114609" y="3690436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692B52C-2D08-CE36-C947-43B9DE07E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7818246" y="407240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B1315D2D-AA0E-5B2F-E645-EB95FA69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9913263" y="3563115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09A8645E-7CE4-1BF2-56BC-869925D28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5599726" y="3484521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82D942F0-C39B-AE83-7AE1-4564550A9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3884137" y="3528064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625DDEBA-0A92-2EFD-FC61-29EFCDFFD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2860389" y="3903111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89F36F5C-3C2E-751E-EF7F-67156E18A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789672" flipH="1">
            <a:off x="1643888" y="3709222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7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ter, reef, aqua, art&#10;&#10;Description automatically generated">
            <a:extLst>
              <a:ext uri="{FF2B5EF4-FFF2-40B4-BE49-F238E27FC236}">
                <a16:creationId xmlns:a16="http://schemas.microsoft.com/office/drawing/2014/main" id="{3A9504CC-2824-0FAA-96DA-893B13BC6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14" y="564645"/>
            <a:ext cx="11209691" cy="633381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25" y="2263005"/>
            <a:ext cx="3016576" cy="201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1189" y="3202893"/>
            <a:ext cx="3901410" cy="201105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184" y="1415336"/>
            <a:ext cx="3020495" cy="201366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1189" y="3509382"/>
            <a:ext cx="3760440" cy="251732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5560" y="3511239"/>
            <a:ext cx="2742851" cy="182983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145" y="2874649"/>
            <a:ext cx="2744574" cy="182983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9279" y="4526989"/>
            <a:ext cx="2745290" cy="1828405"/>
          </a:xfrm>
          <a:prstGeom prst="rect">
            <a:avLst/>
          </a:prstGeom>
        </p:spPr>
      </p:pic>
      <p:pic>
        <p:nvPicPr>
          <p:cNvPr id="12" name="Imagen 11" descr="RS5914_DSCF6649.t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2828" y="4526988"/>
            <a:ext cx="2742851" cy="1828405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114323DB-D1ED-7FA6-842F-810266D9A6B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WHY DO WE NEED THE OCEAN?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6C46EB-F18C-B99C-B09D-473A34E8E2F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05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28A0E-0195-0228-526C-70F321879243}"/>
              </a:ext>
            </a:extLst>
          </p:cNvPr>
          <p:cNvSpPr/>
          <p:nvPr/>
        </p:nvSpPr>
        <p:spPr>
          <a:xfrm>
            <a:off x="1222227" y="741380"/>
            <a:ext cx="9747545" cy="5655880"/>
          </a:xfrm>
          <a:prstGeom prst="rect">
            <a:avLst/>
          </a:prstGeom>
          <a:solidFill>
            <a:srgbClr val="376092">
              <a:alpha val="8219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3B7B5-E8F4-1B12-906B-C389854D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646" y="4303077"/>
            <a:ext cx="5103555" cy="1248337"/>
          </a:xfrm>
        </p:spPr>
        <p:txBody>
          <a:bodyPr>
            <a:normAutofit fontScale="90000"/>
          </a:bodyPr>
          <a:lstStyle/>
          <a:p>
            <a:r>
              <a:rPr lang="en-US" sz="4400" spc="70" dirty="0">
                <a:solidFill>
                  <a:schemeClr val="bg1"/>
                </a:solidFill>
                <a:latin typeface="Meta Offc Pro" panose="020B0504030101020102" pitchFamily="34" charset="0"/>
                <a:cs typeface="Calibri"/>
              </a:rPr>
              <a:t>We can all make a deal with the Ocean. </a:t>
            </a:r>
            <a:br>
              <a:rPr lang="en-US" sz="4400" spc="70" dirty="0">
                <a:solidFill>
                  <a:schemeClr val="bg1"/>
                </a:solidFill>
                <a:latin typeface="Meta Offc Pro" panose="020B0504030101020102" pitchFamily="34" charset="0"/>
                <a:cs typeface="Calibri"/>
              </a:rPr>
            </a:br>
            <a:r>
              <a:rPr lang="en-US" sz="4400" spc="70" dirty="0">
                <a:solidFill>
                  <a:schemeClr val="bg1"/>
                </a:solidFill>
                <a:latin typeface="Meta Offc Pro" panose="020B0504030101020102" pitchFamily="34" charset="0"/>
                <a:cs typeface="Calibri"/>
              </a:rPr>
              <a:t>What will yours be?</a:t>
            </a:r>
            <a:endParaRPr lang="en-GB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F5CED6B-CABA-241F-B9E8-09DE6EBBD38F}"/>
              </a:ext>
            </a:extLst>
          </p:cNvPr>
          <p:cNvSpPr txBox="1">
            <a:spLocks/>
          </p:cNvSpPr>
          <p:nvPr/>
        </p:nvSpPr>
        <p:spPr>
          <a:xfrm>
            <a:off x="322556" y="460740"/>
            <a:ext cx="9974505" cy="359454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"/>
            <a:endParaRPr lang="en-US" sz="2500" spc="70" dirty="0">
              <a:solidFill>
                <a:schemeClr val="bg1"/>
              </a:solidFill>
              <a:latin typeface="Meta Offc Pro" panose="020B0504030101020102" pitchFamily="34" charset="0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77FCA-B6C9-D6D0-F410-F1910636511D}"/>
              </a:ext>
            </a:extLst>
          </p:cNvPr>
          <p:cNvSpPr txBox="1">
            <a:spLocks/>
          </p:cNvSpPr>
          <p:nvPr/>
        </p:nvSpPr>
        <p:spPr>
          <a:xfrm>
            <a:off x="1606254" y="954012"/>
            <a:ext cx="9145165" cy="28945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The Ocean sustains our whole planet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helps regulate the climate and provides over half of world’s oxygen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provides food and livelihoods for millions around the world.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is home to three-quarters of all animal life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puts healthy and delicious seafood on your plate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  <a:latin typeface="MetaPro-Book" panose="020B0604030101020102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What will you do?</a:t>
            </a:r>
            <a:endParaRPr lang="en-GB" sz="2000" dirty="0">
              <a:latin typeface="MetaPro-Book" panose="020B0604030101020102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D5FEFB-A9FF-8F46-E82D-7266FF6375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8" name="Picture 7" descr="A picture containing text, rectangle, handwriting&#10;&#10;Description automatically generated">
            <a:extLst>
              <a:ext uri="{FF2B5EF4-FFF2-40B4-BE49-F238E27FC236}">
                <a16:creationId xmlns:a16="http://schemas.microsoft.com/office/drawing/2014/main" id="{B7504CDA-A766-E298-C0B9-F45EECB0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61" y="2708123"/>
            <a:ext cx="4480002" cy="4143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2D36C1-FA46-890C-D234-E2E42AE1C659}"/>
              </a:ext>
            </a:extLst>
          </p:cNvPr>
          <p:cNvSpPr txBox="1"/>
          <p:nvPr/>
        </p:nvSpPr>
        <p:spPr>
          <a:xfrm rot="173246">
            <a:off x="7907196" y="3445595"/>
            <a:ext cx="2260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merican Typewriter" panose="02090604020004020304" pitchFamily="18" charset="77"/>
              </a:rPr>
              <a:t>Dear ocean,</a:t>
            </a:r>
          </a:p>
          <a:p>
            <a:endParaRPr lang="en-GB" sz="1800" dirty="0">
              <a:latin typeface="American Typewriter" panose="02090604020004020304" pitchFamily="18" charset="77"/>
            </a:endParaRPr>
          </a:p>
          <a:p>
            <a:r>
              <a:rPr lang="en-GB" sz="1800" dirty="0">
                <a:latin typeface="American Typewriter" panose="02090604020004020304" pitchFamily="18" charset="77"/>
              </a:rPr>
              <a:t>You are important to me because…</a:t>
            </a:r>
          </a:p>
          <a:p>
            <a:endParaRPr lang="en-GB" sz="1800" dirty="0">
              <a:latin typeface="American Typewriter" panose="02090604020004020304" pitchFamily="18" charset="77"/>
            </a:endParaRPr>
          </a:p>
          <a:p>
            <a:endParaRPr lang="en-GB" sz="1800" dirty="0">
              <a:latin typeface="American Typewriter" panose="02090604020004020304" pitchFamily="18" charset="77"/>
            </a:endParaRPr>
          </a:p>
          <a:p>
            <a:r>
              <a:rPr lang="en-GB" sz="1800" dirty="0">
                <a:latin typeface="American Typewriter" panose="02090604020004020304" pitchFamily="18" charset="77"/>
              </a:rPr>
              <a:t>So I promise to …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59351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D9D34A-4670-6E9F-D319-C253E5157BD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84615971"/>
              </p:ext>
            </p:extLst>
          </p:nvPr>
        </p:nvGraphicFramePr>
        <p:xfrm>
          <a:off x="1024932" y="191804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bject 3">
            <a:extLst>
              <a:ext uri="{FF2B5EF4-FFF2-40B4-BE49-F238E27FC236}">
                <a16:creationId xmlns:a16="http://schemas.microsoft.com/office/drawing/2014/main" id="{00363F51-0C8A-CA3A-7BBF-393082574FA1}"/>
              </a:ext>
            </a:extLst>
          </p:cNvPr>
          <p:cNvSpPr txBox="1">
            <a:spLocks/>
          </p:cNvSpPr>
          <p:nvPr/>
        </p:nvSpPr>
        <p:spPr>
          <a:xfrm>
            <a:off x="569613" y="588617"/>
            <a:ext cx="8534193" cy="11362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LET’S MAKE A DEAL WITH THE OCEAN</a:t>
            </a:r>
          </a:p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086218DE-A9BD-C51A-AD18-BEC0870E78DC}"/>
              </a:ext>
            </a:extLst>
          </p:cNvPr>
          <p:cNvSpPr txBox="1">
            <a:spLocks/>
          </p:cNvSpPr>
          <p:nvPr/>
        </p:nvSpPr>
        <p:spPr>
          <a:xfrm>
            <a:off x="569613" y="1121180"/>
            <a:ext cx="8534193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kern="0" dirty="0">
                <a:solidFill>
                  <a:schemeClr val="bg1"/>
                </a:solidFill>
                <a:latin typeface="MetaPro-Medi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can you do?</a:t>
            </a:r>
            <a:endParaRPr lang="es-ES" sz="3600" kern="0" dirty="0">
              <a:solidFill>
                <a:schemeClr val="bg1"/>
              </a:solidFill>
              <a:latin typeface="MetaPro-Medi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A6C3CFE-F1E0-9BA6-CF4B-6C0270788E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34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0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54C2368-92D0-B826-8525-C2644F73D8E1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9334240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WHY DO WE NEED THE OCEAN? </a:t>
            </a:r>
            <a:b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3600" b="1" kern="0" dirty="0">
                <a:solidFill>
                  <a:srgbClr val="00B1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 reasons</a:t>
            </a:r>
            <a:endParaRPr lang="es-ES" sz="3600" b="1" kern="0" dirty="0">
              <a:solidFill>
                <a:srgbClr val="00B1D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B738A2F-E621-AF42-9AF2-B5E1929235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D1682E-FCC4-290F-2A2E-A42679C3E5F8}"/>
              </a:ext>
            </a:extLst>
          </p:cNvPr>
          <p:cNvCxnSpPr>
            <a:cxnSpLocks/>
          </p:cNvCxnSpPr>
          <p:nvPr/>
        </p:nvCxnSpPr>
        <p:spPr>
          <a:xfrm>
            <a:off x="1429555" y="2418816"/>
            <a:ext cx="9285668" cy="0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F01C5B92-F1E2-9B75-B68B-183AF9BB0AAB}"/>
              </a:ext>
            </a:extLst>
          </p:cNvPr>
          <p:cNvSpPr txBox="1"/>
          <p:nvPr/>
        </p:nvSpPr>
        <p:spPr>
          <a:xfrm>
            <a:off x="1429555" y="2517122"/>
            <a:ext cx="30909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2800" b="1" spc="95" dirty="0">
                <a:solidFill>
                  <a:srgbClr val="0066AB"/>
                </a:solidFill>
                <a:latin typeface="Meta Offc Pro" panose="020B0504030101020102" pitchFamily="34" charset="0"/>
                <a:cs typeface="Calibri"/>
              </a:rPr>
              <a:t>Social</a:t>
            </a:r>
            <a:endParaRPr lang="en-GB" sz="2150" b="1" spc="65" dirty="0">
              <a:solidFill>
                <a:srgbClr val="0066AB"/>
              </a:solidFill>
              <a:latin typeface="Meta Offc Pro" panose="020B0504030101020102" pitchFamily="34" charset="0"/>
              <a:cs typeface="Calibri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B2C35F4E-BF10-B22D-E02A-31B72A56377E}"/>
              </a:ext>
            </a:extLst>
          </p:cNvPr>
          <p:cNvSpPr txBox="1"/>
          <p:nvPr/>
        </p:nvSpPr>
        <p:spPr>
          <a:xfrm>
            <a:off x="4507609" y="2517122"/>
            <a:ext cx="30909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2800" b="1" spc="95" dirty="0">
                <a:solidFill>
                  <a:srgbClr val="0066AB"/>
                </a:solidFill>
                <a:latin typeface="Meta Offc Pro" panose="020B0504030101020102" pitchFamily="34" charset="0"/>
                <a:cs typeface="Calibri"/>
              </a:rPr>
              <a:t>Environmental</a:t>
            </a:r>
            <a:endParaRPr lang="en-GB" sz="2150" b="1" spc="65" dirty="0">
              <a:solidFill>
                <a:srgbClr val="0066AB"/>
              </a:solidFill>
              <a:latin typeface="Meta Offc Pro" panose="020B0504030101020102" pitchFamily="34" charset="0"/>
              <a:cs typeface="Calibri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F1BFF8CB-A156-03A7-C3FF-A9868D12D740}"/>
              </a:ext>
            </a:extLst>
          </p:cNvPr>
          <p:cNvSpPr txBox="1"/>
          <p:nvPr/>
        </p:nvSpPr>
        <p:spPr>
          <a:xfrm>
            <a:off x="7611415" y="2517122"/>
            <a:ext cx="30909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2800" b="1" spc="95" dirty="0">
                <a:solidFill>
                  <a:srgbClr val="0066AB"/>
                </a:solidFill>
                <a:latin typeface="Meta Offc Pro" panose="020B0504030101020102" pitchFamily="34" charset="0"/>
                <a:cs typeface="Calibri"/>
              </a:rPr>
              <a:t>Economic</a:t>
            </a:r>
            <a:endParaRPr lang="en-GB" sz="2150" b="1" spc="65" dirty="0">
              <a:solidFill>
                <a:srgbClr val="0066AB"/>
              </a:solidFill>
              <a:latin typeface="Meta Offc Pro" panose="020B0504030101020102" pitchFamily="34" charset="0"/>
              <a:cs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B6C443-32DA-3427-519C-1F263BB3D3B9}"/>
              </a:ext>
            </a:extLst>
          </p:cNvPr>
          <p:cNvCxnSpPr>
            <a:cxnSpLocks/>
          </p:cNvCxnSpPr>
          <p:nvPr/>
        </p:nvCxnSpPr>
        <p:spPr>
          <a:xfrm>
            <a:off x="1429555" y="3088517"/>
            <a:ext cx="9285668" cy="0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CFDBB-7EF1-A623-0332-5E72777A86E3}"/>
              </a:ext>
            </a:extLst>
          </p:cNvPr>
          <p:cNvCxnSpPr>
            <a:cxnSpLocks/>
          </p:cNvCxnSpPr>
          <p:nvPr/>
        </p:nvCxnSpPr>
        <p:spPr>
          <a:xfrm>
            <a:off x="1429554" y="2418816"/>
            <a:ext cx="1" cy="2653048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560318-06C1-78C2-035D-D70284FDF55D}"/>
              </a:ext>
            </a:extLst>
          </p:cNvPr>
          <p:cNvCxnSpPr>
            <a:cxnSpLocks/>
          </p:cNvCxnSpPr>
          <p:nvPr/>
        </p:nvCxnSpPr>
        <p:spPr>
          <a:xfrm>
            <a:off x="4520484" y="2418816"/>
            <a:ext cx="0" cy="2653048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2B7871-CE59-671C-E328-D5F3EE0BF674}"/>
              </a:ext>
            </a:extLst>
          </p:cNvPr>
          <p:cNvCxnSpPr>
            <a:cxnSpLocks/>
          </p:cNvCxnSpPr>
          <p:nvPr/>
        </p:nvCxnSpPr>
        <p:spPr>
          <a:xfrm>
            <a:off x="7611415" y="2418816"/>
            <a:ext cx="0" cy="2655460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7ADEC3-E2DE-F982-001A-6A6A674761FF}"/>
              </a:ext>
            </a:extLst>
          </p:cNvPr>
          <p:cNvCxnSpPr>
            <a:cxnSpLocks/>
          </p:cNvCxnSpPr>
          <p:nvPr/>
        </p:nvCxnSpPr>
        <p:spPr>
          <a:xfrm>
            <a:off x="10702344" y="2418816"/>
            <a:ext cx="0" cy="2653048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3">
            <a:extLst>
              <a:ext uri="{FF2B5EF4-FFF2-40B4-BE49-F238E27FC236}">
                <a16:creationId xmlns:a16="http://schemas.microsoft.com/office/drawing/2014/main" id="{43694586-D3BA-90E9-32AE-1BF752C9FF79}"/>
              </a:ext>
            </a:extLst>
          </p:cNvPr>
          <p:cNvSpPr txBox="1"/>
          <p:nvPr/>
        </p:nvSpPr>
        <p:spPr>
          <a:xfrm>
            <a:off x="1635618" y="3392184"/>
            <a:ext cx="269168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000" spc="95" dirty="0">
                <a:solidFill>
                  <a:schemeClr val="bg2">
                    <a:lumMod val="25000"/>
                  </a:schemeClr>
                </a:solidFill>
                <a:latin typeface="MetaPro-Book" panose="020B0604030101020102" pitchFamily="34" charset="0"/>
                <a:cs typeface="Calibri"/>
              </a:rPr>
              <a:t>e.g. swimming</a:t>
            </a:r>
            <a:endParaRPr lang="en-GB" sz="2000" spc="65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  <a:cs typeface="Calibri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9F8C4F2C-2DA7-7EEB-1B95-D003065ED496}"/>
              </a:ext>
            </a:extLst>
          </p:cNvPr>
          <p:cNvSpPr txBox="1"/>
          <p:nvPr/>
        </p:nvSpPr>
        <p:spPr>
          <a:xfrm>
            <a:off x="4687911" y="3392184"/>
            <a:ext cx="26916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000" spc="95" dirty="0">
                <a:solidFill>
                  <a:schemeClr val="bg2">
                    <a:lumMod val="25000"/>
                  </a:schemeClr>
                </a:solidFill>
                <a:latin typeface="MetaPro-Book" panose="020B0604030101020102" pitchFamily="34" charset="0"/>
                <a:cs typeface="Calibri"/>
              </a:rPr>
              <a:t>e.g. ocean plants and animals</a:t>
            </a:r>
            <a:endParaRPr lang="en-GB" sz="2000" spc="65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  <a:cs typeface="Calibri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5F82803E-17F7-8B26-A4D9-DEF39519BB85}"/>
              </a:ext>
            </a:extLst>
          </p:cNvPr>
          <p:cNvSpPr txBox="1"/>
          <p:nvPr/>
        </p:nvSpPr>
        <p:spPr>
          <a:xfrm>
            <a:off x="7856114" y="3392184"/>
            <a:ext cx="269168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000" spc="95" dirty="0">
                <a:solidFill>
                  <a:schemeClr val="bg2">
                    <a:lumMod val="25000"/>
                  </a:schemeClr>
                </a:solidFill>
                <a:latin typeface="MetaPro-Book" panose="020B0604030101020102" pitchFamily="34" charset="0"/>
                <a:cs typeface="Calibri"/>
              </a:rPr>
              <a:t>e.g. fishing</a:t>
            </a:r>
            <a:endParaRPr lang="en-GB" sz="2000" spc="65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  <a:cs typeface="Calibri"/>
            </a:endParaRPr>
          </a:p>
        </p:txBody>
      </p:sp>
      <p:pic>
        <p:nvPicPr>
          <p:cNvPr id="37" name="Picture 36" descr="A school of fish swimming in the ocean&#10;&#10;Description automatically generated with low confidence">
            <a:extLst>
              <a:ext uri="{FF2B5EF4-FFF2-40B4-BE49-F238E27FC236}">
                <a16:creationId xmlns:a16="http://schemas.microsoft.com/office/drawing/2014/main" id="{E678D1A4-2D78-CEFD-AD9E-C597D0C76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635" y="5734616"/>
            <a:ext cx="12299848" cy="11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BC3F87C-5FEF-F4C7-043D-E379E2F6024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SOCIAL PATH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28E4ACB-269D-0B85-525C-3CB1B4DCDA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6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12C7DF-8C3F-4A09-EC9F-13A201836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95259"/>
              </p:ext>
            </p:extLst>
          </p:nvPr>
        </p:nvGraphicFramePr>
        <p:xfrm>
          <a:off x="621323" y="0"/>
          <a:ext cx="11312769" cy="677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B11661E-8997-6022-876D-CF3B8ED7CF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D7991D-5C1C-7C15-CB2C-14AF49BAFD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0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193E8B1-C77B-B5A2-54AB-96DF8D38B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1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A3A36F-ADDB-F1AD-B97A-887EEC3ECB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4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mmunications Doc" ma:contentTypeID="0x0101002AD5970EF4B149489D0BD831B6EB1AEB00176318B08906DF4C8334B4E641161E9A" ma:contentTypeVersion="20" ma:contentTypeDescription="" ma:contentTypeScope="" ma:versionID="5904fa494541603a81f042763b5e6375">
  <xsd:schema xmlns:xsd="http://www.w3.org/2001/XMLSchema" xmlns:xs="http://www.w3.org/2001/XMLSchema" xmlns:p="http://schemas.microsoft.com/office/2006/metadata/properties" xmlns:ns2="9c9492c6-bb4a-475a-9417-03fb6e02b546" xmlns:ns3="5bbba4aa-7fd4-4d2d-be8c-fd3573a739f9" targetNamespace="http://schemas.microsoft.com/office/2006/metadata/properties" ma:root="true" ma:fieldsID="d2dc75c73059dc0387c082f965b57d6a" ns2:_="" ns3:_="">
    <xsd:import namespace="9c9492c6-bb4a-475a-9417-03fb6e02b546"/>
    <xsd:import namespace="5bbba4aa-7fd4-4d2d-be8c-fd3573a739f9"/>
    <xsd:element name="properties">
      <xsd:complexType>
        <xsd:sequence>
          <xsd:element name="documentManagement">
            <xsd:complexType>
              <xsd:all>
                <xsd:element ref="ns2:k44fcbc574854ccb9248bec1c00fb633" minOccurs="0"/>
                <xsd:element ref="ns2:TaxCatchAll" minOccurs="0"/>
                <xsd:element ref="ns2:TaxCatchAllLabel" minOccurs="0"/>
                <xsd:element ref="ns2:l2db22adec59450794293e3c73300228" minOccurs="0"/>
                <xsd:element ref="ns2:f0ef42d053c04332b825d29467cc0e6f" minOccurs="0"/>
                <xsd:element ref="ns2:Doc_x0020_Owner" minOccurs="0"/>
                <xsd:element ref="ns2:acce28d4ce3646ca8ebb0e6b41effd38" minOccurs="0"/>
                <xsd:element ref="ns2:c5ada89c62d049f9a1e7de27156b03da" minOccurs="0"/>
                <xsd:element ref="ns2:bf0f640b02e341d5849b56bea45b7917" minOccurs="0"/>
                <xsd:element ref="ns2:ma75b997b1c4450da0064dc456725d84" minOccurs="0"/>
                <xsd:element ref="ns2:f61c9782cdca4365a2215df77f92e42b" minOccurs="0"/>
                <xsd:element ref="ns2:ec86dd37edf24aef8aab39061a9a3044" minOccurs="0"/>
                <xsd:element ref="ns2:n709ddb032704d1e98942b66fc93be3c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492c6-bb4a-475a-9417-03fb6e02b546" elementFormDefault="qualified">
    <xsd:import namespace="http://schemas.microsoft.com/office/2006/documentManagement/types"/>
    <xsd:import namespace="http://schemas.microsoft.com/office/infopath/2007/PartnerControls"/>
    <xsd:element name="k44fcbc574854ccb9248bec1c00fb633" ma:index="8" nillable="true" ma:taxonomy="true" ma:internalName="k44fcbc574854ccb9248bec1c00fb633" ma:taxonomyFieldName="Comms_x0020_Area" ma:displayName="Comms Area" ma:default="" ma:fieldId="{444fcbc5-7485-4ccb-9248-bec1c00fb633}" ma:sspId="1b199611-8856-41f6-9a1b-e76f78ab8edd" ma:termSetId="85788c37-05ad-437d-949d-31a475f992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f1a40f-4dae-4703-838f-2b7de3af4b29}" ma:internalName="TaxCatchAll" ma:showField="CatchAllData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f1a40f-4dae-4703-838f-2b7de3af4b29}" ma:internalName="TaxCatchAllLabel" ma:readOnly="true" ma:showField="CatchAllDataLabel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db22adec59450794293e3c73300228" ma:index="12" nillable="true" ma:taxonomy="true" ma:internalName="l2db22adec59450794293e3c73300228" ma:taxonomyFieldName="Project_x0020_Name" ma:displayName="Project Name" ma:indexed="true" ma:default="" ma:fieldId="{52db22ad-ec59-4507-9429-3e3c73300228}" ma:sspId="1b199611-8856-41f6-9a1b-e76f78ab8edd" ma:termSetId="78d3568b-a953-434c-a8c6-8ee8b71f229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0ef42d053c04332b825d29467cc0e6f" ma:index="14" nillable="true" ma:taxonomy="true" ma:internalName="f0ef42d053c04332b825d29467cc0e6f" ma:taxonomyFieldName="Doc_x0020_Type" ma:displayName="Doc Type" ma:default="" ma:fieldId="{f0ef42d0-53c0-4332-b825-d29467cc0e6f}" ma:sspId="1b199611-8856-41f6-9a1b-e76f78ab8edd" ma:termSetId="4f176891-ce53-4b8d-b4cc-8b28d60f16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_x0020_Owner" ma:index="16" nillable="true" ma:displayName="Doc Owner" ma:list="UserInfo" ma:SharePointGroup="0" ma:internalName="Doc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cce28d4ce3646ca8ebb0e6b41effd38" ma:index="17" nillable="true" ma:taxonomy="true" ma:internalName="acce28d4ce3646ca8ebb0e6b41effd38" ma:taxonomyFieldName="Partner" ma:displayName="Partner" ma:default="" ma:fieldId="{acce28d4-ce36-46ca-8ebb-0e6b41effd38}" ma:sspId="1b199611-8856-41f6-9a1b-e76f78ab8edd" ma:termSetId="82733025-d987-40dc-ad8a-a6e1858e2c4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5ada89c62d049f9a1e7de27156b03da" ma:index="19" nillable="true" ma:taxonomy="true" ma:internalName="c5ada89c62d049f9a1e7de27156b03da" ma:taxonomyFieldName="Q_x0020_Month" ma:displayName="Q Month" ma:default="" ma:fieldId="{c5ada89c-62d0-49f9-a1e7-de27156b03da}" ma:sspId="1b199611-8856-41f6-9a1b-e76f78ab8edd" ma:termSetId="eaf8b6cd-11d0-4dd5-9765-312225d9e8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f0f640b02e341d5849b56bea45b7917" ma:index="21" nillable="true" ma:taxonomy="true" ma:internalName="bf0f640b02e341d5849b56bea45b7917" ma:taxonomyFieldName="Year" ma:displayName="Year" ma:default="443;#2020|b11602db-1afd-4925-86ec-bf366800bb70" ma:fieldId="{bf0f640b-02e3-41d5-849b-56bea45b7917}" ma:sspId="1b199611-8856-41f6-9a1b-e76f78ab8edd" ma:termSetId="6be83c71-220e-4ddd-aa98-c0925378c16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75b997b1c4450da0064dc456725d84" ma:index="23" nillable="true" ma:taxonomy="true" ma:internalName="ma75b997b1c4450da0064dc456725d84" ma:taxonomyFieldName="Language_x0020_MSC" ma:displayName="Language MSC" ma:default="7;#English|d234cd68-e97e-499c-8971-e23c35e62b29" ma:fieldId="{6a75b997-b1c4-450d-a006-4dc456725d84}" ma:sspId="1b199611-8856-41f6-9a1b-e76f78ab8edd" ma:termSetId="a59a575a-dd31-4993-a793-03b45980e3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1c9782cdca4365a2215df77f92e42b" ma:index="25" nillable="true" ma:taxonomy="true" ma:internalName="f61c9782cdca4365a2215df77f92e42b" ma:taxonomyFieldName="Location_x0020_MSC" ma:displayName="Location MSC" ma:default="8;#Global|884f2976-6ea8-46b7-bd2e-687efde62a06" ma:fieldId="{f61c9782-cdca-4365-a221-5df77f92e42b}" ma:sspId="1b199611-8856-41f6-9a1b-e76f78ab8edd" ma:termSetId="6fed0f4b-0e9b-4910-a0d8-a7f1207b9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86dd37edf24aef8aab39061a9a3044" ma:index="27" nillable="true" ma:taxonomy="true" ma:internalName="ec86dd37edf24aef8aab39061a9a3044" ma:taxonomyFieldName="Fishery_x0020_Name" ma:displayName="Fishery Name" ma:default="" ma:fieldId="{ec86dd37-edf2-4aef-8aab-39061a9a3044}" ma:sspId="1b199611-8856-41f6-9a1b-e76f78ab8edd" ma:termSetId="ff2920d3-9c71-4cbf-8ad6-accc15d5f7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09ddb032704d1e98942b66fc93be3c" ma:index="29" nillable="true" ma:taxonomy="true" ma:internalName="n709ddb032704d1e98942b66fc93be3c" ma:taxonomyFieldName="Species" ma:displayName="Species" ma:default="" ma:fieldId="{7709ddb0-3270-4d1e-9894-2b66fc93be3c}" ma:sspId="1b199611-8856-41f6-9a1b-e76f78ab8edd" ma:termSetId="c9e0e43b-5428-42fa-a44a-b0c4a14cc1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34" nillable="true" ma:displayName="Last Shared By Time" ma:description="" ma:internalName="LastSharedByTime" ma:readOnly="true">
      <xsd:simpleType>
        <xsd:restriction base="dms:DateTime"/>
      </xsd:simpleType>
    </xsd:element>
    <xsd:element name="_dlc_DocId" ma:index="3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ba4aa-7fd4-4d2d-be8c-fd3573a739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41" nillable="true" ma:displayName="MediaServiceAutoTags" ma:internalName="MediaServiceAutoTags" ma:readOnly="true">
      <xsd:simpleType>
        <xsd:restriction base="dms:Text"/>
      </xsd:simpleType>
    </xsd:element>
    <xsd:element name="MediaServiceOCR" ma:index="4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4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4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7" nillable="true" ma:displayName="Location" ma:internalName="MediaServiceLocation" ma:readOnly="true">
      <xsd:simpleType>
        <xsd:restriction base="dms:Text"/>
      </xsd:simpleType>
    </xsd:element>
    <xsd:element name="MediaLengthInSeconds" ma:index="4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0" nillable="true" ma:taxonomy="true" ma:internalName="lcf76f155ced4ddcb4097134ff3c332f" ma:taxonomyFieldName="MediaServiceImageTags" ma:displayName="Image Tags" ma:readOnly="false" ma:fieldId="{5cf76f15-5ced-4ddc-b409-7134ff3c332f}" ma:taxonomyMulti="true" ma:sspId="1b199611-8856-41f6-9a1b-e76f78ab8e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9492c6-bb4a-475a-9417-03fb6e02b546">
      <Value>201</Value>
      <Value>443</Value>
      <Value>8</Value>
      <Value>7</Value>
    </TaxCatchAll>
    <n709ddb032704d1e98942b66fc93be3c xmlns="9c9492c6-bb4a-475a-9417-03fb6e02b546">
      <Terms xmlns="http://schemas.microsoft.com/office/infopath/2007/PartnerControls"/>
    </n709ddb032704d1e98942b66fc93be3c>
    <k44fcbc574854ccb9248bec1c00fb633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Campaign</TermName>
          <TermId xmlns="http://schemas.microsoft.com/office/infopath/2007/PartnerControls">93a311ca-04ee-4c52-bd51-c365a1061d15</TermId>
        </TermInfo>
      </Terms>
    </k44fcbc574854ccb9248bec1c00fb633>
    <f0ef42d053c04332b825d29467cc0e6f xmlns="9c9492c6-bb4a-475a-9417-03fb6e02b546">
      <Terms xmlns="http://schemas.microsoft.com/office/infopath/2007/PartnerControls"/>
    </f0ef42d053c04332b825d29467cc0e6f>
    <Doc_x0020_Owner xmlns="9c9492c6-bb4a-475a-9417-03fb6e02b546">
      <UserInfo>
        <DisplayName/>
        <AccountId xsi:nil="true"/>
        <AccountType/>
      </UserInfo>
    </Doc_x0020_Owner>
    <lcf76f155ced4ddcb4097134ff3c332f xmlns="5bbba4aa-7fd4-4d2d-be8c-fd3573a739f9">
      <Terms xmlns="http://schemas.microsoft.com/office/infopath/2007/PartnerControls"/>
    </lcf76f155ced4ddcb4097134ff3c332f>
    <bf0f640b02e341d5849b56bea45b7917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b11602db-1afd-4925-86ec-bf366800bb70</TermId>
        </TermInfo>
      </Terms>
    </bf0f640b02e341d5849b56bea45b7917>
    <acce28d4ce3646ca8ebb0e6b41effd38 xmlns="9c9492c6-bb4a-475a-9417-03fb6e02b546">
      <Terms xmlns="http://schemas.microsoft.com/office/infopath/2007/PartnerControls"/>
    </acce28d4ce3646ca8ebb0e6b41effd38>
    <ma75b997b1c4450da0064dc456725d84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d234cd68-e97e-499c-8971-e23c35e62b29</TermId>
        </TermInfo>
      </Terms>
    </ma75b997b1c4450da0064dc456725d84>
    <f61c9782cdca4365a2215df77f92e42b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884f2976-6ea8-46b7-bd2e-687efde62a06</TermId>
        </TermInfo>
      </Terms>
    </f61c9782cdca4365a2215df77f92e42b>
    <l2db22adec59450794293e3c73300228 xmlns="9c9492c6-bb4a-475a-9417-03fb6e02b546">
      <Terms xmlns="http://schemas.microsoft.com/office/infopath/2007/PartnerControls"/>
    </l2db22adec59450794293e3c73300228>
    <c5ada89c62d049f9a1e7de27156b03da xmlns="9c9492c6-bb4a-475a-9417-03fb6e02b546">
      <Terms xmlns="http://schemas.microsoft.com/office/infopath/2007/PartnerControls"/>
    </c5ada89c62d049f9a1e7de27156b03da>
    <ec86dd37edf24aef8aab39061a9a3044 xmlns="9c9492c6-bb4a-475a-9417-03fb6e02b546">
      <Terms xmlns="http://schemas.microsoft.com/office/infopath/2007/PartnerControls"/>
    </ec86dd37edf24aef8aab39061a9a3044>
    <_dlc_DocId xmlns="9c9492c6-bb4a-475a-9417-03fb6e02b546">MSCCOMMS-1021691859-7020</_dlc_DocId>
    <_dlc_DocIdUrl xmlns="9c9492c6-bb4a-475a-9417-03fb6e02b546">
      <Url>https://marinestewardshipcouncil.sharepoint.com/sites/Communications/_layouts/15/DocIdRedir.aspx?ID=MSCCOMMS-1021691859-7020</Url>
      <Description>MSCCOMMS-1021691859-7020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862E39-F4D0-470B-A43B-2646FCF2079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A9C7453-7831-4488-B796-99624F5D0678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FAD4C01B-D7FF-4796-9D50-6EC0ECD4B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492c6-bb4a-475a-9417-03fb6e02b546"/>
    <ds:schemaRef ds:uri="5bbba4aa-7fd4-4d2d-be8c-fd3573a73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A0FCB1A-C7B5-4BB0-9EDD-A5402D373A2C}">
  <ds:schemaRefs>
    <ds:schemaRef ds:uri="http://purl.org/dc/elements/1.1/"/>
    <ds:schemaRef ds:uri="http://www.w3.org/XML/1998/namespace"/>
    <ds:schemaRef ds:uri="5bbba4aa-7fd4-4d2d-be8c-fd3573a739f9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9c9492c6-bb4a-475a-9417-03fb6e02b546"/>
    <ds:schemaRef ds:uri="http://schemas.microsoft.com/office/infopath/2007/PartnerControls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57D942B1-40B7-4FF5-A0F0-E7C1191A2A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Microsoft Office PowerPoint</Application>
  <PresentationFormat>Widescreen</PresentationFormat>
  <Paragraphs>130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American Typewriter</vt:lpstr>
      <vt:lpstr>Arial</vt:lpstr>
      <vt:lpstr>Bradley Hand ITC</vt:lpstr>
      <vt:lpstr>Calibri</vt:lpstr>
      <vt:lpstr>Calibri Light</vt:lpstr>
      <vt:lpstr>Helvetica</vt:lpstr>
      <vt:lpstr>Local Brewery Four</vt:lpstr>
      <vt:lpstr>Meta Offc Pro</vt:lpstr>
      <vt:lpstr>MetaPro-Black</vt:lpstr>
      <vt:lpstr>MetaPro-Book</vt:lpstr>
      <vt:lpstr>MetaPro-Medi</vt:lpstr>
      <vt:lpstr>Montserrat</vt:lpstr>
      <vt:lpstr>Noto Sans</vt:lpstr>
      <vt:lpstr>Noto Sans Display ExtraCondense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animals eat more than one thing! So we often need to make a food web to understand energy transfer better.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all make a deal with the Ocean.  What will yours be?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Kate Jones</dc:creator>
  <cp:keywords/>
  <dc:description/>
  <cp:lastModifiedBy>Lee Rickler</cp:lastModifiedBy>
  <cp:revision>66</cp:revision>
  <dcterms:created xsi:type="dcterms:W3CDTF">2023-04-06T11:58:13Z</dcterms:created>
  <dcterms:modified xsi:type="dcterms:W3CDTF">2023-05-26T09:38:02Z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0x0101002AD5970EF4B149489D0BD831B6EB1AEB00176318B08906DF4C8334B4E641161E9A</vt:lpwstr>
  </property>
  <property fmtid="{D5CDD505-2E9C-101B-9397-08002B2CF9AE}" pid="3" name="Year">
    <vt:lpwstr>443;#2020|b11602db-1afd-4925-86ec-bf366800bb70</vt:lpwstr>
  </property>
  <property fmtid="{D5CDD505-2E9C-101B-9397-08002B2CF9AE}" pid="4" name="Location MSC">
    <vt:lpwstr>8;#Global|884f2976-6ea8-46b7-bd2e-687efde62a06</vt:lpwstr>
  </property>
  <property fmtid="{D5CDD505-2E9C-101B-9397-08002B2CF9AE}" pid="5" name="Language MSC">
    <vt:lpwstr>7;#English|d234cd68-e97e-499c-8971-e23c35e62b29</vt:lpwstr>
  </property>
  <property fmtid="{D5CDD505-2E9C-101B-9397-08002B2CF9AE}" pid="6" name="_dlc_DocIdItemGuid">
    <vt:lpwstr>a3fef501-0b67-465e-ab4d-29c192982a59</vt:lpwstr>
  </property>
  <property fmtid="{D5CDD505-2E9C-101B-9397-08002B2CF9AE}" pid="7" name="Q Month">
    <vt:lpwstr/>
  </property>
  <property fmtid="{D5CDD505-2E9C-101B-9397-08002B2CF9AE}" pid="8" name="MediaServiceImageTags">
    <vt:lpwstr/>
  </property>
  <property fmtid="{D5CDD505-2E9C-101B-9397-08002B2CF9AE}" pid="9" name="Species">
    <vt:lpwstr/>
  </property>
  <property fmtid="{D5CDD505-2E9C-101B-9397-08002B2CF9AE}" pid="10" name="Fishery Name">
    <vt:lpwstr/>
  </property>
  <property fmtid="{D5CDD505-2E9C-101B-9397-08002B2CF9AE}" pid="11" name="Comms Area">
    <vt:lpwstr>201;#Campaign|93a311ca-04ee-4c52-bd51-c365a1061d15</vt:lpwstr>
  </property>
  <property fmtid="{D5CDD505-2E9C-101B-9397-08002B2CF9AE}" pid="12" name="Project Name">
    <vt:lpwstr/>
  </property>
  <property fmtid="{D5CDD505-2E9C-101B-9397-08002B2CF9AE}" pid="13" name="Doc Type">
    <vt:lpwstr/>
  </property>
  <property fmtid="{D5CDD505-2E9C-101B-9397-08002B2CF9AE}" pid="14" name="Partner">
    <vt:lpwstr/>
  </property>
  <property fmtid="{D5CDD505-2E9C-101B-9397-08002B2CF9AE}" pid="15" name="Doc_x0020_Type">
    <vt:lpwstr/>
  </property>
  <property fmtid="{D5CDD505-2E9C-101B-9397-08002B2CF9AE}" pid="16" name="Project_x0020_Name">
    <vt:lpwstr/>
  </property>
  <property fmtid="{D5CDD505-2E9C-101B-9397-08002B2CF9AE}" pid="17" name="Q_x0020_Month">
    <vt:lpwstr/>
  </property>
  <property fmtid="{D5CDD505-2E9C-101B-9397-08002B2CF9AE}" pid="18" name="Fishery_x0020_Name">
    <vt:lpwstr/>
  </property>
</Properties>
</file>