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1" saveSubsetFonts="1" autoCompressPictures="0">
  <p:sldMasterIdLst>
    <p:sldMasterId id="2147483648" r:id="rId1"/>
  </p:sldMasterIdLst>
  <p:notesMasterIdLst>
    <p:notesMasterId r:id="rId6"/>
  </p:notesMasterIdLst>
  <p:sldIdLst>
    <p:sldId id="342" r:id="rId2"/>
    <p:sldId id="266" r:id="rId3"/>
    <p:sldId id="329" r:id="rId4"/>
    <p:sldId id="347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DAA"/>
    <a:srgbClr val="002E6C"/>
    <a:srgbClr val="00B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51CB51-9745-5341-8CC0-8F1352B58B98}" v="1" dt="2024-05-23T08:51:46.6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11" autoAdjust="0"/>
    <p:restoredTop sz="66541" autoAdjust="0"/>
  </p:normalViewPr>
  <p:slideViewPr>
    <p:cSldViewPr snapToGrid="0" snapToObjects="1">
      <p:cViewPr varScale="1">
        <p:scale>
          <a:sx n="87" d="100"/>
          <a:sy n="87" d="100"/>
        </p:scale>
        <p:origin x="192" y="3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44"/>
    </p:cViewPr>
  </p:sorterViewPr>
  <p:notesViewPr>
    <p:cSldViewPr snapToGrid="0" snapToObjects="1">
      <p:cViewPr varScale="1">
        <p:scale>
          <a:sx n="70" d="100"/>
          <a:sy n="70" d="100"/>
        </p:scale>
        <p:origin x="-290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ka Milne" userId="d5d520ec-da04-4164-b1f6-43a48e255efa" providerId="ADAL" clId="{7051CB51-9745-5341-8CC0-8F1352B58B98}"/>
    <pc:docChg chg="addSld delSld modSld">
      <pc:chgData name="Rika Milne" userId="d5d520ec-da04-4164-b1f6-43a48e255efa" providerId="ADAL" clId="{7051CB51-9745-5341-8CC0-8F1352B58B98}" dt="2024-05-23T08:51:49.152" v="1" actId="2696"/>
      <pc:docMkLst>
        <pc:docMk/>
      </pc:docMkLst>
      <pc:sldChg chg="add">
        <pc:chgData name="Rika Milne" userId="d5d520ec-da04-4164-b1f6-43a48e255efa" providerId="ADAL" clId="{7051CB51-9745-5341-8CC0-8F1352B58B98}" dt="2024-05-23T08:51:46.644" v="0"/>
        <pc:sldMkLst>
          <pc:docMk/>
          <pc:sldMk cId="365947028" sldId="329"/>
        </pc:sldMkLst>
      </pc:sldChg>
      <pc:sldChg chg="del">
        <pc:chgData name="Rika Milne" userId="d5d520ec-da04-4164-b1f6-43a48e255efa" providerId="ADAL" clId="{7051CB51-9745-5341-8CC0-8F1352B58B98}" dt="2024-05-23T08:51:49.152" v="1" actId="2696"/>
        <pc:sldMkLst>
          <pc:docMk/>
          <pc:sldMk cId="511059734" sldId="34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5/23/24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Arial"/>
                <a:cs typeface="Arial"/>
              </a:rPr>
              <a:t>TEACHER NOTES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Film URL: https://</a:t>
            </a:r>
            <a:r>
              <a:rPr lang="en-US" dirty="0" err="1">
                <a:latin typeface="Arial"/>
                <a:cs typeface="Arial"/>
              </a:rPr>
              <a:t>www.youtube.com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watch?v</a:t>
            </a:r>
            <a:r>
              <a:rPr lang="en-US" dirty="0">
                <a:latin typeface="Arial"/>
                <a:cs typeface="Arial"/>
              </a:rPr>
              <a:t>=bV6ZIGIAgNw</a:t>
            </a: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Arial"/>
                <a:cs typeface="Arial"/>
              </a:rPr>
              <a:t>TEACHER NOTES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Film URL #1: https://</a:t>
            </a:r>
            <a:r>
              <a:rPr lang="en-US" dirty="0" err="1">
                <a:latin typeface="Arial"/>
                <a:cs typeface="Arial"/>
              </a:rPr>
              <a:t>www.youtube.com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watch?v</a:t>
            </a:r>
            <a:r>
              <a:rPr lang="en-US" dirty="0">
                <a:latin typeface="Arial"/>
                <a:cs typeface="Arial"/>
              </a:rPr>
              <a:t>=bV6ZIGIAgNw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Film</a:t>
            </a:r>
            <a:r>
              <a:rPr lang="en-US" baseline="0" dirty="0">
                <a:latin typeface="Arial"/>
                <a:cs typeface="Arial"/>
              </a:rPr>
              <a:t> URL #2: https://</a:t>
            </a:r>
            <a:r>
              <a:rPr lang="en-US" baseline="0" dirty="0" err="1">
                <a:latin typeface="Arial"/>
                <a:cs typeface="Arial"/>
              </a:rPr>
              <a:t>www.youtube.com</a:t>
            </a:r>
            <a:r>
              <a:rPr lang="en-US" baseline="0" dirty="0">
                <a:latin typeface="Arial"/>
                <a:cs typeface="Arial"/>
              </a:rPr>
              <a:t>/</a:t>
            </a:r>
            <a:r>
              <a:rPr lang="en-US" baseline="0" dirty="0" err="1">
                <a:latin typeface="Arial"/>
                <a:cs typeface="Arial"/>
              </a:rPr>
              <a:t>watch?v</a:t>
            </a:r>
            <a:r>
              <a:rPr lang="en-US" baseline="0" dirty="0">
                <a:latin typeface="Arial"/>
                <a:cs typeface="Arial"/>
              </a:rPr>
              <a:t>=qU0QfYw-4EU 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5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175EAA"/>
                </a:solidFill>
                <a:latin typeface="Arial"/>
                <a:cs typeface="Ari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175EAA"/>
              </a:solidFill>
              <a:latin typeface="Arial"/>
              <a:cs typeface="Arial"/>
            </a:endParaRPr>
          </a:p>
          <a:p>
            <a:pPr>
              <a:spcAft>
                <a:spcPts val="300"/>
              </a:spcAft>
            </a:pPr>
            <a:r>
              <a:rPr lang="en-US" sz="1200" dirty="0">
                <a:latin typeface="Arial"/>
                <a:cs typeface="Arial"/>
              </a:rPr>
              <a:t>This figure shows the position of all captures reported by fisheries observers. The </a:t>
            </a:r>
            <a:r>
              <a:rPr lang="en-US" sz="1200" dirty="0" err="1">
                <a:latin typeface="Arial"/>
                <a:cs typeface="Arial"/>
              </a:rPr>
              <a:t>colour</a:t>
            </a:r>
            <a:r>
              <a:rPr lang="en-US" sz="1200" dirty="0">
                <a:latin typeface="Arial"/>
                <a:cs typeface="Arial"/>
              </a:rPr>
              <a:t> of the symbol indicates the type of animal that was caught, and the shape of the symbol indicates the fishing method.</a:t>
            </a:r>
          </a:p>
          <a:p>
            <a:pPr>
              <a:spcAft>
                <a:spcPts val="300"/>
              </a:spcAft>
            </a:pPr>
            <a:endParaRPr lang="en-US" sz="1200" dirty="0">
              <a:latin typeface="Arial"/>
              <a:cs typeface="Arial"/>
            </a:endParaRPr>
          </a:p>
          <a:p>
            <a:pPr>
              <a:spcAft>
                <a:spcPts val="300"/>
              </a:spcAft>
            </a:pPr>
            <a:r>
              <a:rPr lang="en-US" sz="1200" dirty="0">
                <a:latin typeface="Arial"/>
                <a:cs typeface="Arial"/>
              </a:rPr>
              <a:t>Find more data and graphs at MPIs protected species capture data collection site :</a:t>
            </a:r>
          </a:p>
          <a:p>
            <a:pPr>
              <a:spcAft>
                <a:spcPts val="300"/>
              </a:spcAft>
            </a:pPr>
            <a:r>
              <a:rPr lang="en-US" sz="1200" dirty="0">
                <a:latin typeface="Arial"/>
                <a:cs typeface="Arial"/>
              </a:rPr>
              <a:t>https://</a:t>
            </a:r>
            <a:r>
              <a:rPr lang="en-US" sz="1200" dirty="0" err="1">
                <a:latin typeface="Arial"/>
                <a:cs typeface="Arial"/>
              </a:rPr>
              <a:t>protectedspeciescaptures.nz</a:t>
            </a:r>
            <a:r>
              <a:rPr lang="en-US" sz="1200" dirty="0">
                <a:latin typeface="Arial"/>
                <a:cs typeface="Arial"/>
              </a:rPr>
              <a:t>/PSCv7/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9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Arial"/>
                <a:cs typeface="Arial"/>
              </a:rPr>
              <a:t>TEACHER NOTES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Film URL:</a:t>
            </a:r>
            <a:r>
              <a:rPr lang="en-US" baseline="0" dirty="0">
                <a:latin typeface="Arial"/>
                <a:cs typeface="Arial"/>
              </a:rPr>
              <a:t> https://</a:t>
            </a:r>
            <a:r>
              <a:rPr lang="en-US" baseline="0" dirty="0" err="1">
                <a:latin typeface="Arial"/>
                <a:cs typeface="Arial"/>
              </a:rPr>
              <a:t>www.youngoceanexplorers.com</a:t>
            </a:r>
            <a:r>
              <a:rPr lang="en-US" baseline="0" dirty="0">
                <a:latin typeface="Arial"/>
                <a:cs typeface="Arial"/>
              </a:rPr>
              <a:t>/</a:t>
            </a:r>
            <a:r>
              <a:rPr lang="en-US" baseline="0" dirty="0" err="1">
                <a:latin typeface="Arial"/>
                <a:cs typeface="Arial"/>
              </a:rPr>
              <a:t>yoe</a:t>
            </a:r>
            <a:r>
              <a:rPr lang="en-US" baseline="0" dirty="0">
                <a:latin typeface="Arial"/>
                <a:cs typeface="Arial"/>
              </a:rPr>
              <a:t>/video/405949642273#cplayer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All data for Aotearoa</a:t>
            </a:r>
            <a:r>
              <a:rPr lang="en-US" baseline="0" dirty="0">
                <a:latin typeface="Arial"/>
                <a:cs typeface="Arial"/>
              </a:rPr>
              <a:t> New Zealand protected species can be explored at: https://</a:t>
            </a:r>
            <a:r>
              <a:rPr lang="en-US" baseline="0" dirty="0" err="1">
                <a:latin typeface="Arial"/>
                <a:cs typeface="Arial"/>
              </a:rPr>
              <a:t>psc.dragonfly.co.nz</a:t>
            </a:r>
            <a:r>
              <a:rPr lang="en-US" baseline="0" dirty="0">
                <a:latin typeface="Arial"/>
                <a:cs typeface="Arial"/>
              </a:rPr>
              <a:t>/2019v1/released/2017-18/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3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3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7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659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9C91D-2048-8A3F-CE98-74E1CCFB5FA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4258982"/>
            <a:ext cx="8554065" cy="8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rotectedspeciescaptures.nz/PSCv6/released/summary/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ngoceanexplorers.com/yoe/video/405949642273%23cplay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0606" y="852340"/>
            <a:ext cx="9688035" cy="37569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78" y="93911"/>
            <a:ext cx="8695155" cy="758428"/>
          </a:xfrm>
        </p:spPr>
        <p:txBody>
          <a:bodyPr>
            <a:normAutofit fontScale="90000"/>
          </a:bodyPr>
          <a:lstStyle/>
          <a:p>
            <a:r>
              <a:rPr lang="en-AU" dirty="0"/>
              <a:t>TĀIKO (BLACK PETREL) BYCATCH</a:t>
            </a:r>
            <a:br>
              <a:rPr lang="en-AU" dirty="0"/>
            </a:br>
            <a:r>
              <a:rPr lang="en-AU" sz="2200" dirty="0"/>
              <a:t>Focus Question: How are Tāiko (Black Petrel) impacted by fishing?</a:t>
            </a:r>
            <a:endParaRPr lang="en-AU" sz="2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79" y="1087383"/>
            <a:ext cx="4411629" cy="3347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0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AU" sz="1800" dirty="0" err="1"/>
              <a:t>Tāiko</a:t>
            </a:r>
            <a:r>
              <a:rPr lang="en-AU" sz="1800" dirty="0"/>
              <a:t> or Black Petrel are:</a:t>
            </a:r>
          </a:p>
          <a:p>
            <a:r>
              <a:rPr lang="en-AU" sz="1800" dirty="0"/>
              <a:t>A nationally vulnerable seabird</a:t>
            </a:r>
          </a:p>
          <a:p>
            <a:r>
              <a:rPr lang="en-AU" sz="1800" dirty="0"/>
              <a:t>E</a:t>
            </a:r>
            <a:r>
              <a:rPr lang="en-AU" sz="1800" noProof="0" dirty="0" err="1"/>
              <a:t>ndemic</a:t>
            </a:r>
            <a:r>
              <a:rPr lang="en-AU" sz="1800" noProof="0" dirty="0"/>
              <a:t> [unique] to Aotearoa NZ</a:t>
            </a:r>
          </a:p>
          <a:p>
            <a:r>
              <a:rPr lang="en-AU" sz="1800" dirty="0"/>
              <a:t>Sometimes caught as bycatch by </a:t>
            </a:r>
            <a:r>
              <a:rPr lang="en-AU" sz="1800" dirty="0" err="1"/>
              <a:t>longliners</a:t>
            </a:r>
            <a:r>
              <a:rPr lang="en-AU" sz="1800" dirty="0"/>
              <a:t> and trawlers</a:t>
            </a:r>
          </a:p>
          <a:p>
            <a:endParaRPr lang="en-AU" sz="1800" noProof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2930" y="1288836"/>
            <a:ext cx="4008103" cy="33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2000"/>
              </a:lnSpc>
              <a:buFont typeface="Arial"/>
              <a:buNone/>
            </a:pPr>
            <a:endParaRPr lang="en-US" sz="23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19278" y="2823761"/>
            <a:ext cx="4116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/>
              <a:t>Photo: Charlie Westerinen</a:t>
            </a:r>
          </a:p>
          <a:p>
            <a:pPr algn="r"/>
            <a:r>
              <a:rPr lang="en-IN" sz="1400" dirty="0"/>
              <a:t>Trust  &amp; Map: Wildlife Management International </a:t>
            </a:r>
            <a:endParaRPr lang="en-US" sz="1400" dirty="0"/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008" y="2164279"/>
            <a:ext cx="3753025" cy="2210694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02930" y="1027242"/>
            <a:ext cx="4078552" cy="3347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/>
              <a:t>Long distance flyers </a:t>
            </a:r>
            <a:r>
              <a:rPr lang="mr-IN" sz="1800" dirty="0"/>
              <a:t>–</a:t>
            </a:r>
            <a:r>
              <a:rPr lang="en-AU" sz="1800" dirty="0"/>
              <a:t> the lines on this map shows where they fly to in Winter (South America!)</a:t>
            </a:r>
          </a:p>
          <a:p>
            <a:endParaRPr lang="en-AU" sz="600" dirty="0"/>
          </a:p>
        </p:txBody>
      </p:sp>
      <p:pic>
        <p:nvPicPr>
          <p:cNvPr id="15" name="Picture 14" descr="Black_Petrel_SOARA Charlie Westerine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16290">
            <a:off x="2963370" y="3137358"/>
            <a:ext cx="1721541" cy="1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2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1437" y="852339"/>
            <a:ext cx="9452438" cy="39618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93911"/>
            <a:ext cx="8914534" cy="758428"/>
          </a:xfrm>
        </p:spPr>
        <p:txBody>
          <a:bodyPr>
            <a:normAutofit/>
          </a:bodyPr>
          <a:lstStyle/>
          <a:p>
            <a:r>
              <a:rPr lang="en-AU" dirty="0"/>
              <a:t>TĀIKO (BLACK PETREL) BYCATCH</a:t>
            </a:r>
            <a:endParaRPr lang="en-AU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5890" y="3320653"/>
            <a:ext cx="4660672" cy="13159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000" b="1" noProof="0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buNone/>
            </a:pPr>
            <a:r>
              <a:rPr lang="en-AU" sz="1800" noProof="0" dirty="0"/>
              <a:t>Short film [4:05] on </a:t>
            </a:r>
            <a:r>
              <a:rPr lang="en-AU" sz="1800" noProof="0" dirty="0" err="1"/>
              <a:t>Tāiko</a:t>
            </a:r>
            <a:r>
              <a:rPr lang="en-AU" sz="1800" noProof="0" dirty="0"/>
              <a:t> / </a:t>
            </a:r>
            <a:r>
              <a:rPr lang="en-AU" sz="1800" dirty="0"/>
              <a:t>Black Petrel</a:t>
            </a:r>
            <a:endParaRPr lang="en-AU" sz="1800" noProof="0" dirty="0"/>
          </a:p>
          <a:p>
            <a:pPr marL="0" indent="0">
              <a:buNone/>
            </a:pPr>
            <a:endParaRPr lang="en-AU" sz="600" noProof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47945" y="2939979"/>
            <a:ext cx="4086456" cy="1791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0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buNone/>
            </a:pPr>
            <a:r>
              <a:rPr lang="en-AU" sz="1800" dirty="0"/>
              <a:t>Short film [4:07] from Moana NZ about Commercial fishers work in helping look after </a:t>
            </a:r>
            <a:r>
              <a:rPr lang="en-AU" sz="1800" dirty="0" err="1"/>
              <a:t>Tāiko</a:t>
            </a:r>
            <a:r>
              <a:rPr lang="en-AU" sz="1800" dirty="0"/>
              <a:t> or Black Petrel</a:t>
            </a:r>
          </a:p>
          <a:p>
            <a:pPr marL="0" indent="0" algn="ctr">
              <a:lnSpc>
                <a:spcPct val="132000"/>
              </a:lnSpc>
              <a:buFont typeface="Arial"/>
              <a:buNone/>
            </a:pPr>
            <a:endParaRPr lang="en-US" sz="2300" dirty="0"/>
          </a:p>
        </p:txBody>
      </p:sp>
      <p:pic>
        <p:nvPicPr>
          <p:cNvPr id="6" name="Picture 5" descr="Screenshot 2020-06-21 13.31.4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85" y="1326743"/>
            <a:ext cx="3562453" cy="1993910"/>
          </a:xfrm>
          <a:prstGeom prst="rect">
            <a:avLst/>
          </a:prstGeom>
        </p:spPr>
      </p:pic>
      <p:pic>
        <p:nvPicPr>
          <p:cNvPr id="9" name="Picture 8" descr="Screenshot 2020-06-21 13.35.1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845" y="1152075"/>
            <a:ext cx="3148271" cy="178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6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9433" y="967604"/>
            <a:ext cx="9727900" cy="37199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35644" y="-91665"/>
            <a:ext cx="8767055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AU" sz="3200" dirty="0">
                <a:latin typeface="Arial Narrow"/>
                <a:cs typeface="Arial Narrow"/>
              </a:rPr>
              <a:t>TĀIKO (BLACK PETREL) BYCATCH</a:t>
            </a:r>
            <a:endParaRPr lang="en-US" sz="3200" dirty="0">
              <a:latin typeface="Arial Narrow"/>
              <a:cs typeface="Arial Narro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208520" y="1103226"/>
            <a:ext cx="5194000" cy="3364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8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18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AU" sz="1800" dirty="0"/>
              <a:t>In Aotearoa New Zealand government observers on commercial fishing vessels record any protected species bycatch incidents that occur</a:t>
            </a:r>
            <a:endParaRPr lang="en-AU" sz="500" dirty="0"/>
          </a:p>
          <a:p>
            <a:pPr>
              <a:spcAft>
                <a:spcPts val="300"/>
              </a:spcAft>
            </a:pPr>
            <a:r>
              <a:rPr lang="en-US" sz="1800" dirty="0"/>
              <a:t>This map shows all observed captures for the fishing year 2017–18</a:t>
            </a:r>
          </a:p>
          <a:p>
            <a:pPr>
              <a:spcAft>
                <a:spcPts val="300"/>
              </a:spcAft>
            </a:pPr>
            <a:r>
              <a:rPr lang="en-US" sz="1800" dirty="0"/>
              <a:t>The </a:t>
            </a:r>
            <a:r>
              <a:rPr lang="en-US" sz="1800" dirty="0" err="1"/>
              <a:t>colour</a:t>
            </a:r>
            <a:r>
              <a:rPr lang="en-US" sz="1800" dirty="0"/>
              <a:t> of symbols shows the type of animal caught</a:t>
            </a:r>
          </a:p>
          <a:p>
            <a:pPr>
              <a:spcAft>
                <a:spcPts val="300"/>
              </a:spcAft>
            </a:pPr>
            <a:r>
              <a:rPr lang="en-US" sz="1800" dirty="0"/>
              <a:t>The shape of the symbol shows fishing method</a:t>
            </a:r>
          </a:p>
          <a:p>
            <a:pPr>
              <a:spcAft>
                <a:spcPts val="300"/>
              </a:spcAft>
            </a:pPr>
            <a:endParaRPr lang="en-US" sz="1800" dirty="0"/>
          </a:p>
        </p:txBody>
      </p:sp>
      <p:pic>
        <p:nvPicPr>
          <p:cNvPr id="2" name="Picture 1" descr="Screenshot 2020-06-21 19.46.37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029" y="-34805"/>
            <a:ext cx="3297971" cy="4319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B19E60-01E0-D635-F88F-272D96B19E9B}"/>
              </a:ext>
            </a:extLst>
          </p:cNvPr>
          <p:cNvSpPr txBox="1"/>
          <p:nvPr/>
        </p:nvSpPr>
        <p:spPr>
          <a:xfrm>
            <a:off x="8206564" y="4341803"/>
            <a:ext cx="937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5"/>
              </a:rPr>
              <a:t>MPI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9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3290" y="701277"/>
            <a:ext cx="9625567" cy="41697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911"/>
            <a:ext cx="9041534" cy="758428"/>
          </a:xfrm>
        </p:spPr>
        <p:txBody>
          <a:bodyPr>
            <a:normAutofit/>
          </a:bodyPr>
          <a:lstStyle/>
          <a:p>
            <a:r>
              <a:rPr lang="en-AU" dirty="0"/>
              <a:t>TĀIKO (BLACK PETREL) BYCATCH</a:t>
            </a:r>
            <a:endParaRPr lang="en-AU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366" y="3120055"/>
            <a:ext cx="4682182" cy="15923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000" b="1" noProof="0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buNone/>
            </a:pPr>
            <a:r>
              <a:rPr lang="en-AU" sz="1800" noProof="0" dirty="0"/>
              <a:t>And if you have time watch this awesome </a:t>
            </a:r>
            <a:r>
              <a:rPr lang="en-AU" sz="1800" dirty="0"/>
              <a:t>film [4:05]</a:t>
            </a:r>
            <a:r>
              <a:rPr lang="en-AU" sz="600" dirty="0"/>
              <a:t>  </a:t>
            </a:r>
            <a:r>
              <a:rPr lang="en-AU" sz="1800" noProof="0" dirty="0"/>
              <a:t>where Riley and her dad come across </a:t>
            </a:r>
            <a:r>
              <a:rPr lang="en-AU" sz="1800" noProof="0" dirty="0">
                <a:hlinkClick r:id="rId4"/>
              </a:rPr>
              <a:t>Black Petrel and False Killer Whales </a:t>
            </a:r>
            <a:endParaRPr lang="en-AU" sz="600" noProof="0" dirty="0"/>
          </a:p>
        </p:txBody>
      </p:sp>
      <p:pic>
        <p:nvPicPr>
          <p:cNvPr id="4" name="Picture 3" descr="Screenshot 2020-06-22 13.29.41.pn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446" y="1063875"/>
            <a:ext cx="3750127" cy="205618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4344" y="1234539"/>
            <a:ext cx="3696460" cy="3579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2000"/>
              </a:lnSpc>
              <a:buFont typeface="Arial"/>
              <a:buNone/>
            </a:pPr>
            <a:r>
              <a:rPr lang="en-US" sz="2600" b="1" dirty="0">
                <a:solidFill>
                  <a:srgbClr val="005D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lnSpc>
                <a:spcPct val="132000"/>
              </a:lnSpc>
              <a:buNone/>
            </a:pPr>
            <a:r>
              <a:rPr lang="en-US" sz="2100" dirty="0"/>
              <a:t>Check out the how many observed captures of the </a:t>
            </a:r>
            <a:r>
              <a:rPr lang="en-US" sz="2100" dirty="0" err="1"/>
              <a:t>Tāiko</a:t>
            </a:r>
            <a:r>
              <a:rPr lang="en-US" sz="2100" dirty="0"/>
              <a:t> or Black Petrel there have been in recent years by completing </a:t>
            </a:r>
            <a:r>
              <a:rPr lang="en-US" sz="2100" dirty="0">
                <a:solidFill>
                  <a:srgbClr val="005DAA"/>
                </a:solidFill>
              </a:rPr>
              <a:t>Activity ‘Bycatch Data’</a:t>
            </a:r>
            <a:endParaRPr lang="en-US" sz="2100" dirty="0"/>
          </a:p>
          <a:p>
            <a:pPr marL="457200" indent="-457200" algn="ctr">
              <a:lnSpc>
                <a:spcPct val="132000"/>
              </a:lnSpc>
              <a:buAutoNum type="arabicPeriod"/>
            </a:pPr>
            <a:endParaRPr lang="en-US" sz="2100" dirty="0"/>
          </a:p>
          <a:p>
            <a:pPr marL="0" indent="0" algn="ctr">
              <a:lnSpc>
                <a:spcPct val="132000"/>
              </a:lnSpc>
              <a:buFont typeface="Arial"/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15313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129701</TotalTime>
  <Words>421</Words>
  <Application>Microsoft Macintosh PowerPoint</Application>
  <PresentationFormat>On-screen Show (16:9)</PresentationFormat>
  <Paragraphs>49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Narrow</vt:lpstr>
      <vt:lpstr>Calibri</vt:lpstr>
      <vt:lpstr>Office Theme</vt:lpstr>
      <vt:lpstr>TĀIKO (BLACK PETREL) BYCATCH Focus Question: How are Tāiko (Black Petrel) impacted by fishing?</vt:lpstr>
      <vt:lpstr>TĀIKO (BLACK PETREL) BYCATCH</vt:lpstr>
      <vt:lpstr>PowerPoint Presentation</vt:lpstr>
      <vt:lpstr>TĀIKO (BLACK PETREL) BYCATCH</vt:lpstr>
    </vt:vector>
  </TitlesOfParts>
  <Company>Indigo Pacific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316</cp:revision>
  <dcterms:created xsi:type="dcterms:W3CDTF">2020-04-01T02:04:56Z</dcterms:created>
  <dcterms:modified xsi:type="dcterms:W3CDTF">2024-05-23T08:51:56Z</dcterms:modified>
</cp:coreProperties>
</file>